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1" r:id="rId3"/>
    <p:sldId id="260" r:id="rId4"/>
    <p:sldId id="259" r:id="rId5"/>
    <p:sldId id="262" r:id="rId6"/>
    <p:sldId id="258" r:id="rId7"/>
    <p:sldId id="257" r:id="rId8"/>
    <p:sldId id="263" r:id="rId9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ED6D94-5714-4B99-9E2E-9C3B26FAE180}" v="174" dt="2025-11-02T13:48:47.623"/>
    <p1510:client id="{1D72C388-41E6-4A34-90D8-70B14CD77ED2}" v="21" dt="2025-11-02T13:50:12.771"/>
    <p1510:client id="{B04C1446-077C-4F91-AF8A-0C5B2EAC30CF}" v="135" dt="2025-11-02T14:31:04.6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más Kiss" userId="e217933bb982a459" providerId="Windows Live" clId="Web-{B04C1446-077C-4F91-AF8A-0C5B2EAC30CF}"/>
    <pc:docChg chg="addSld delSld modSld sldOrd">
      <pc:chgData name="Tamás Kiss" userId="e217933bb982a459" providerId="Windows Live" clId="Web-{B04C1446-077C-4F91-AF8A-0C5B2EAC30CF}" dt="2025-11-02T14:31:18.450" v="126"/>
      <pc:docMkLst>
        <pc:docMk/>
      </pc:docMkLst>
      <pc:sldChg chg="addSp delSp modSp">
        <pc:chgData name="Tamás Kiss" userId="e217933bb982a459" providerId="Windows Live" clId="Web-{B04C1446-077C-4F91-AF8A-0C5B2EAC30CF}" dt="2025-11-02T14:29:29.924" v="107"/>
        <pc:sldMkLst>
          <pc:docMk/>
          <pc:sldMk cId="4266748471" sldId="256"/>
        </pc:sldMkLst>
        <pc:spChg chg="mod">
          <ac:chgData name="Tamás Kiss" userId="e217933bb982a459" providerId="Windows Live" clId="Web-{B04C1446-077C-4F91-AF8A-0C5B2EAC30CF}" dt="2025-11-02T14:29:29.924" v="107"/>
          <ac:spMkLst>
            <pc:docMk/>
            <pc:sldMk cId="4266748471" sldId="256"/>
            <ac:spMk id="2" creationId="{00000000-0000-0000-0000-000000000000}"/>
          </ac:spMkLst>
        </pc:spChg>
        <pc:spChg chg="mod">
          <ac:chgData name="Tamás Kiss" userId="e217933bb982a459" providerId="Windows Live" clId="Web-{B04C1446-077C-4F91-AF8A-0C5B2EAC30CF}" dt="2025-11-02T14:29:29.924" v="107"/>
          <ac:spMkLst>
            <pc:docMk/>
            <pc:sldMk cId="4266748471" sldId="256"/>
            <ac:spMk id="3" creationId="{00000000-0000-0000-0000-000000000000}"/>
          </ac:spMkLst>
        </pc:spChg>
        <pc:spChg chg="del">
          <ac:chgData name="Tamás Kiss" userId="e217933bb982a459" providerId="Windows Live" clId="Web-{B04C1446-077C-4F91-AF8A-0C5B2EAC30CF}" dt="2025-11-02T14:29:29.924" v="107"/>
          <ac:spMkLst>
            <pc:docMk/>
            <pc:sldMk cId="4266748471" sldId="256"/>
            <ac:spMk id="8" creationId="{BA6285CA-6AFA-4F27-AFB5-1B32CDE09B1A}"/>
          </ac:spMkLst>
        </pc:spChg>
        <pc:spChg chg="del">
          <ac:chgData name="Tamás Kiss" userId="e217933bb982a459" providerId="Windows Live" clId="Web-{B04C1446-077C-4F91-AF8A-0C5B2EAC30CF}" dt="2025-11-02T14:29:29.924" v="107"/>
          <ac:spMkLst>
            <pc:docMk/>
            <pc:sldMk cId="4266748471" sldId="256"/>
            <ac:spMk id="10" creationId="{48C51051-00C6-4086-8FE0-DE7EDBF5A02F}"/>
          </ac:spMkLst>
        </pc:spChg>
        <pc:spChg chg="del">
          <ac:chgData name="Tamás Kiss" userId="e217933bb982a459" providerId="Windows Live" clId="Web-{B04C1446-077C-4F91-AF8A-0C5B2EAC30CF}" dt="2025-11-02T14:29:29.924" v="107"/>
          <ac:spMkLst>
            <pc:docMk/>
            <pc:sldMk cId="4266748471" sldId="256"/>
            <ac:spMk id="12" creationId="{DE6FA2BA-220F-4070-A46C-D437A6D2421C}"/>
          </ac:spMkLst>
        </pc:spChg>
        <pc:spChg chg="del">
          <ac:chgData name="Tamás Kiss" userId="e217933bb982a459" providerId="Windows Live" clId="Web-{B04C1446-077C-4F91-AF8A-0C5B2EAC30CF}" dt="2025-11-02T14:29:29.924" v="107"/>
          <ac:spMkLst>
            <pc:docMk/>
            <pc:sldMk cId="4266748471" sldId="256"/>
            <ac:spMk id="14" creationId="{FC93FC6D-7624-42FA-B1D8-28E57918A84F}"/>
          </ac:spMkLst>
        </pc:spChg>
        <pc:spChg chg="del">
          <ac:chgData name="Tamás Kiss" userId="e217933bb982a459" providerId="Windows Live" clId="Web-{B04C1446-077C-4F91-AF8A-0C5B2EAC30CF}" dt="2025-11-02T14:29:29.924" v="107"/>
          <ac:spMkLst>
            <pc:docMk/>
            <pc:sldMk cId="4266748471" sldId="256"/>
            <ac:spMk id="16" creationId="{AACFA93B-C64D-4B23-B6C7-B7F4F9E2A061}"/>
          </ac:spMkLst>
        </pc:spChg>
        <pc:spChg chg="add">
          <ac:chgData name="Tamás Kiss" userId="e217933bb982a459" providerId="Windows Live" clId="Web-{B04C1446-077C-4F91-AF8A-0C5B2EAC30CF}" dt="2025-11-02T14:29:29.924" v="107"/>
          <ac:spMkLst>
            <pc:docMk/>
            <pc:sldMk cId="4266748471" sldId="256"/>
            <ac:spMk id="52" creationId="{13B6DAC6-0186-4D62-AD69-90B9C0411EA3}"/>
          </ac:spMkLst>
        </pc:spChg>
        <pc:spChg chg="add">
          <ac:chgData name="Tamás Kiss" userId="e217933bb982a459" providerId="Windows Live" clId="Web-{B04C1446-077C-4F91-AF8A-0C5B2EAC30CF}" dt="2025-11-02T14:29:29.924" v="107"/>
          <ac:spMkLst>
            <pc:docMk/>
            <pc:sldMk cId="4266748471" sldId="256"/>
            <ac:spMk id="54" creationId="{BA6285CA-6AFA-4F27-AFB5-1B32CDE09B1A}"/>
          </ac:spMkLst>
        </pc:spChg>
        <pc:spChg chg="add">
          <ac:chgData name="Tamás Kiss" userId="e217933bb982a459" providerId="Windows Live" clId="Web-{B04C1446-077C-4F91-AF8A-0C5B2EAC30CF}" dt="2025-11-02T14:29:29.924" v="107"/>
          <ac:spMkLst>
            <pc:docMk/>
            <pc:sldMk cId="4266748471" sldId="256"/>
            <ac:spMk id="56" creationId="{94D786EB-944C-47D5-B631-899F4029B02E}"/>
          </ac:spMkLst>
        </pc:spChg>
        <pc:picChg chg="add del mod">
          <ac:chgData name="Tamás Kiss" userId="e217933bb982a459" providerId="Windows Live" clId="Web-{B04C1446-077C-4F91-AF8A-0C5B2EAC30CF}" dt="2025-11-02T14:10:22.302" v="88"/>
          <ac:picMkLst>
            <pc:docMk/>
            <pc:sldMk cId="4266748471" sldId="256"/>
            <ac:picMk id="4" creationId="{8089C98B-F45E-DF8A-609B-150A41E5036E}"/>
          </ac:picMkLst>
        </pc:picChg>
        <pc:picChg chg="add del mod">
          <ac:chgData name="Tamás Kiss" userId="e217933bb982a459" providerId="Windows Live" clId="Web-{B04C1446-077C-4F91-AF8A-0C5B2EAC30CF}" dt="2025-11-02T14:14:44.426" v="96"/>
          <ac:picMkLst>
            <pc:docMk/>
            <pc:sldMk cId="4266748471" sldId="256"/>
            <ac:picMk id="5" creationId="{AA562803-ACBC-DDD3-9050-97F5DFD7BD64}"/>
          </ac:picMkLst>
        </pc:picChg>
        <pc:picChg chg="add del mod">
          <ac:chgData name="Tamás Kiss" userId="e217933bb982a459" providerId="Windows Live" clId="Web-{B04C1446-077C-4F91-AF8A-0C5B2EAC30CF}" dt="2025-11-02T14:14:57.115" v="100"/>
          <ac:picMkLst>
            <pc:docMk/>
            <pc:sldMk cId="4266748471" sldId="256"/>
            <ac:picMk id="7" creationId="{F198B566-2D5C-3D38-6777-F2B71E235686}"/>
          </ac:picMkLst>
        </pc:picChg>
        <pc:picChg chg="add del mod">
          <ac:chgData name="Tamás Kiss" userId="e217933bb982a459" providerId="Windows Live" clId="Web-{B04C1446-077C-4F91-AF8A-0C5B2EAC30CF}" dt="2025-11-02T14:14:43.379" v="95"/>
          <ac:picMkLst>
            <pc:docMk/>
            <pc:sldMk cId="4266748471" sldId="256"/>
            <ac:picMk id="9" creationId="{34FE6F67-682A-0938-DAD5-1482A313165E}"/>
          </ac:picMkLst>
        </pc:picChg>
        <pc:picChg chg="add mod">
          <ac:chgData name="Tamás Kiss" userId="e217933bb982a459" providerId="Windows Live" clId="Web-{B04C1446-077C-4F91-AF8A-0C5B2EAC30CF}" dt="2025-11-02T14:29:14.766" v="106" actId="1076"/>
          <ac:picMkLst>
            <pc:docMk/>
            <pc:sldMk cId="4266748471" sldId="256"/>
            <ac:picMk id="11" creationId="{0F0D48A2-16DC-F7A1-67C5-25BE691065B0}"/>
          </ac:picMkLst>
        </pc:picChg>
      </pc:sldChg>
      <pc:sldChg chg="addSp delSp modSp">
        <pc:chgData name="Tamás Kiss" userId="e217933bb982a459" providerId="Windows Live" clId="Web-{B04C1446-077C-4F91-AF8A-0C5B2EAC30CF}" dt="2025-11-02T14:30:11.053" v="109"/>
        <pc:sldMkLst>
          <pc:docMk/>
          <pc:sldMk cId="127690701" sldId="257"/>
        </pc:sldMkLst>
        <pc:picChg chg="add del mod">
          <ac:chgData name="Tamás Kiss" userId="e217933bb982a459" providerId="Windows Live" clId="Web-{B04C1446-077C-4F91-AF8A-0C5B2EAC30CF}" dt="2025-11-02T14:30:11.053" v="109"/>
          <ac:picMkLst>
            <pc:docMk/>
            <pc:sldMk cId="127690701" sldId="257"/>
            <ac:picMk id="5" creationId="{2857D2EA-67FB-C7AE-DF50-3098FD5CA6E4}"/>
          </ac:picMkLst>
        </pc:picChg>
      </pc:sldChg>
      <pc:sldChg chg="addSp delSp modSp">
        <pc:chgData name="Tamás Kiss" userId="e217933bb982a459" providerId="Windows Live" clId="Web-{B04C1446-077C-4F91-AF8A-0C5B2EAC30CF}" dt="2025-11-02T13:52:42.596" v="26" actId="1076"/>
        <pc:sldMkLst>
          <pc:docMk/>
          <pc:sldMk cId="1383135030" sldId="258"/>
        </pc:sldMkLst>
        <pc:spChg chg="add del mod">
          <ac:chgData name="Tamás Kiss" userId="e217933bb982a459" providerId="Windows Live" clId="Web-{B04C1446-077C-4F91-AF8A-0C5B2EAC30CF}" dt="2025-11-02T13:52:28.797" v="24"/>
          <ac:spMkLst>
            <pc:docMk/>
            <pc:sldMk cId="1383135030" sldId="258"/>
            <ac:spMk id="5" creationId="{443DB8DB-68B2-A5DB-6657-0974FE37C562}"/>
          </ac:spMkLst>
        </pc:spChg>
        <pc:spChg chg="del mod">
          <ac:chgData name="Tamás Kiss" userId="e217933bb982a459" providerId="Windows Live" clId="Web-{B04C1446-077C-4F91-AF8A-0C5B2EAC30CF}" dt="2025-11-02T13:52:11.215" v="20"/>
          <ac:spMkLst>
            <pc:docMk/>
            <pc:sldMk cId="1383135030" sldId="258"/>
            <ac:spMk id="8" creationId="{8170944E-94AD-09FE-E6D3-6728400EBD2D}"/>
          </ac:spMkLst>
        </pc:spChg>
        <pc:picChg chg="add del mod">
          <ac:chgData name="Tamás Kiss" userId="e217933bb982a459" providerId="Windows Live" clId="Web-{B04C1446-077C-4F91-AF8A-0C5B2EAC30CF}" dt="2025-11-02T13:52:42.596" v="26" actId="1076"/>
          <ac:picMkLst>
            <pc:docMk/>
            <pc:sldMk cId="1383135030" sldId="258"/>
            <ac:picMk id="4" creationId="{C4A138C8-E71F-83F8-1051-DEBD7ED948A6}"/>
          </ac:picMkLst>
        </pc:picChg>
      </pc:sldChg>
      <pc:sldChg chg="addSp delSp modSp mod setBg">
        <pc:chgData name="Tamás Kiss" userId="e217933bb982a459" providerId="Windows Live" clId="Web-{B04C1446-077C-4F91-AF8A-0C5B2EAC30CF}" dt="2025-11-02T13:51:48.789" v="18" actId="1076"/>
        <pc:sldMkLst>
          <pc:docMk/>
          <pc:sldMk cId="3080454363" sldId="260"/>
        </pc:sldMkLst>
        <pc:spChg chg="mod">
          <ac:chgData name="Tamás Kiss" userId="e217933bb982a459" providerId="Windows Live" clId="Web-{B04C1446-077C-4F91-AF8A-0C5B2EAC30CF}" dt="2025-11-02T13:51:42.585" v="17" actId="1076"/>
          <ac:spMkLst>
            <pc:docMk/>
            <pc:sldMk cId="3080454363" sldId="260"/>
            <ac:spMk id="2" creationId="{2683FCA3-DE8B-BC05-7CAA-DC76A9ADF71E}"/>
          </ac:spMkLst>
        </pc:spChg>
        <pc:spChg chg="add del mod">
          <ac:chgData name="Tamás Kiss" userId="e217933bb982a459" providerId="Windows Live" clId="Web-{B04C1446-077C-4F91-AF8A-0C5B2EAC30CF}" dt="2025-11-02T13:51:01.553" v="5"/>
          <ac:spMkLst>
            <pc:docMk/>
            <pc:sldMk cId="3080454363" sldId="260"/>
            <ac:spMk id="8" creationId="{5409C033-F3DC-1AC0-B15C-5208CCECF9D1}"/>
          </ac:spMkLst>
        </pc:spChg>
        <pc:spChg chg="add">
          <ac:chgData name="Tamás Kiss" userId="e217933bb982a459" providerId="Windows Live" clId="Web-{B04C1446-077C-4F91-AF8A-0C5B2EAC30CF}" dt="2025-11-02T13:50:55.647" v="3"/>
          <ac:spMkLst>
            <pc:docMk/>
            <pc:sldMk cId="3080454363" sldId="260"/>
            <ac:spMk id="11" creationId="{1C582B07-D0F0-4B6B-A5D9-D2F192CB3A4E}"/>
          </ac:spMkLst>
        </pc:spChg>
        <pc:spChg chg="add">
          <ac:chgData name="Tamás Kiss" userId="e217933bb982a459" providerId="Windows Live" clId="Web-{B04C1446-077C-4F91-AF8A-0C5B2EAC30CF}" dt="2025-11-02T13:50:55.647" v="3"/>
          <ac:spMkLst>
            <pc:docMk/>
            <pc:sldMk cId="3080454363" sldId="260"/>
            <ac:spMk id="13" creationId="{3712ED8D-807A-4E94-A9AF-C44676151773}"/>
          </ac:spMkLst>
        </pc:spChg>
        <pc:spChg chg="add">
          <ac:chgData name="Tamás Kiss" userId="e217933bb982a459" providerId="Windows Live" clId="Web-{B04C1446-077C-4F91-AF8A-0C5B2EAC30CF}" dt="2025-11-02T13:50:55.647" v="3"/>
          <ac:spMkLst>
            <pc:docMk/>
            <pc:sldMk cId="3080454363" sldId="260"/>
            <ac:spMk id="15" creationId="{DA1A4301-6FFC-4C82-A1FA-7634D8CAA8F5}"/>
          </ac:spMkLst>
        </pc:spChg>
        <pc:spChg chg="add">
          <ac:chgData name="Tamás Kiss" userId="e217933bb982a459" providerId="Windows Live" clId="Web-{B04C1446-077C-4F91-AF8A-0C5B2EAC30CF}" dt="2025-11-02T13:50:55.647" v="3"/>
          <ac:spMkLst>
            <pc:docMk/>
            <pc:sldMk cId="3080454363" sldId="260"/>
            <ac:spMk id="17" creationId="{D8667B21-A39C-4ABB-9CED-0DD4CD739502}"/>
          </ac:spMkLst>
        </pc:spChg>
        <pc:grpChg chg="add">
          <ac:chgData name="Tamás Kiss" userId="e217933bb982a459" providerId="Windows Live" clId="Web-{B04C1446-077C-4F91-AF8A-0C5B2EAC30CF}" dt="2025-11-02T13:50:55.647" v="3"/>
          <ac:grpSpMkLst>
            <pc:docMk/>
            <pc:sldMk cId="3080454363" sldId="260"/>
            <ac:grpSpMk id="19" creationId="{8323DD1D-77DE-48B2-A0A0-6265801531E5}"/>
          </ac:grpSpMkLst>
        </pc:grpChg>
        <pc:picChg chg="mod">
          <ac:chgData name="Tamás Kiss" userId="e217933bb982a459" providerId="Windows Live" clId="Web-{B04C1446-077C-4F91-AF8A-0C5B2EAC30CF}" dt="2025-11-02T13:51:48.789" v="18" actId="1076"/>
          <ac:picMkLst>
            <pc:docMk/>
            <pc:sldMk cId="3080454363" sldId="260"/>
            <ac:picMk id="4" creationId="{EDF3F01A-36EC-85FA-10E7-71C855AD40EA}"/>
          </ac:picMkLst>
        </pc:picChg>
      </pc:sldChg>
      <pc:sldChg chg="addSp delSp modSp new mod setBg">
        <pc:chgData name="Tamás Kiss" userId="e217933bb982a459" providerId="Windows Live" clId="Web-{B04C1446-077C-4F91-AF8A-0C5B2EAC30CF}" dt="2025-11-02T14:07:01.345" v="84" actId="1076"/>
        <pc:sldMkLst>
          <pc:docMk/>
          <pc:sldMk cId="1044517156" sldId="261"/>
        </pc:sldMkLst>
        <pc:spChg chg="mod">
          <ac:chgData name="Tamás Kiss" userId="e217933bb982a459" providerId="Windows Live" clId="Web-{B04C1446-077C-4F91-AF8A-0C5B2EAC30CF}" dt="2025-11-02T14:07:01.345" v="84" actId="1076"/>
          <ac:spMkLst>
            <pc:docMk/>
            <pc:sldMk cId="1044517156" sldId="261"/>
            <ac:spMk id="2" creationId="{8848ABCE-7F2C-0E0A-976D-5FCDAA1CCC5A}"/>
          </ac:spMkLst>
        </pc:spChg>
        <pc:spChg chg="del">
          <ac:chgData name="Tamás Kiss" userId="e217933bb982a459" providerId="Windows Live" clId="Web-{B04C1446-077C-4F91-AF8A-0C5B2EAC30CF}" dt="2025-11-02T13:56:32.706" v="45"/>
          <ac:spMkLst>
            <pc:docMk/>
            <pc:sldMk cId="1044517156" sldId="261"/>
            <ac:spMk id="3" creationId="{6E84AAB3-0ADA-703C-E96C-FCD79D8D9F83}"/>
          </ac:spMkLst>
        </pc:spChg>
        <pc:spChg chg="add">
          <ac:chgData name="Tamás Kiss" userId="e217933bb982a459" providerId="Windows Live" clId="Web-{B04C1446-077C-4F91-AF8A-0C5B2EAC30CF}" dt="2025-11-02T14:00:18.987" v="74"/>
          <ac:spMkLst>
            <pc:docMk/>
            <pc:sldMk cId="1044517156" sldId="261"/>
            <ac:spMk id="10" creationId="{A4798C7F-C8CA-4799-BF37-3AB4642CDB66}"/>
          </ac:spMkLst>
        </pc:spChg>
        <pc:spChg chg="add">
          <ac:chgData name="Tamás Kiss" userId="e217933bb982a459" providerId="Windows Live" clId="Web-{B04C1446-077C-4F91-AF8A-0C5B2EAC30CF}" dt="2025-11-02T14:00:18.987" v="74"/>
          <ac:spMkLst>
            <pc:docMk/>
            <pc:sldMk cId="1044517156" sldId="261"/>
            <ac:spMk id="43" creationId="{216BB147-20D5-4D93-BDA5-1BC614D6A4B2}"/>
          </ac:spMkLst>
        </pc:spChg>
        <pc:spChg chg="add">
          <ac:chgData name="Tamás Kiss" userId="e217933bb982a459" providerId="Windows Live" clId="Web-{B04C1446-077C-4F91-AF8A-0C5B2EAC30CF}" dt="2025-11-02T14:00:18.987" v="74"/>
          <ac:spMkLst>
            <pc:docMk/>
            <pc:sldMk cId="1044517156" sldId="261"/>
            <ac:spMk id="45" creationId="{0A253F60-DE40-4508-A37A-61331DF1DD5D}"/>
          </ac:spMkLst>
        </pc:spChg>
        <pc:spChg chg="add">
          <ac:chgData name="Tamás Kiss" userId="e217933bb982a459" providerId="Windows Live" clId="Web-{B04C1446-077C-4F91-AF8A-0C5B2EAC30CF}" dt="2025-11-02T14:00:18.987" v="74"/>
          <ac:spMkLst>
            <pc:docMk/>
            <pc:sldMk cId="1044517156" sldId="261"/>
            <ac:spMk id="47" creationId="{3BBF3378-C49E-4B97-A883-6393FBF18C0B}"/>
          </ac:spMkLst>
        </pc:spChg>
        <pc:spChg chg="add">
          <ac:chgData name="Tamás Kiss" userId="e217933bb982a459" providerId="Windows Live" clId="Web-{B04C1446-077C-4F91-AF8A-0C5B2EAC30CF}" dt="2025-11-02T14:00:18.987" v="74"/>
          <ac:spMkLst>
            <pc:docMk/>
            <pc:sldMk cId="1044517156" sldId="261"/>
            <ac:spMk id="80" creationId="{EB68BB96-3C54-47CE-A559-16FC5968EE9F}"/>
          </ac:spMkLst>
        </pc:spChg>
        <pc:spChg chg="add">
          <ac:chgData name="Tamás Kiss" userId="e217933bb982a459" providerId="Windows Live" clId="Web-{B04C1446-077C-4F91-AF8A-0C5B2EAC30CF}" dt="2025-11-02T14:00:18.987" v="74"/>
          <ac:spMkLst>
            <pc:docMk/>
            <pc:sldMk cId="1044517156" sldId="261"/>
            <ac:spMk id="113" creationId="{BA6285CA-6AFA-4F27-AFB5-1B32CDE09B1A}"/>
          </ac:spMkLst>
        </pc:spChg>
        <pc:spChg chg="add">
          <ac:chgData name="Tamás Kiss" userId="e217933bb982a459" providerId="Windows Live" clId="Web-{B04C1446-077C-4F91-AF8A-0C5B2EAC30CF}" dt="2025-11-02T14:00:18.987" v="74"/>
          <ac:spMkLst>
            <pc:docMk/>
            <pc:sldMk cId="1044517156" sldId="261"/>
            <ac:spMk id="115" creationId="{AF152BFE-7BA8-4007-AD9C-F4DC95E437EE}"/>
          </ac:spMkLst>
        </pc:spChg>
        <pc:spChg chg="add">
          <ac:chgData name="Tamás Kiss" userId="e217933bb982a459" providerId="Windows Live" clId="Web-{B04C1446-077C-4F91-AF8A-0C5B2EAC30CF}" dt="2025-11-02T14:00:18.987" v="74"/>
          <ac:spMkLst>
            <pc:docMk/>
            <pc:sldMk cId="1044517156" sldId="261"/>
            <ac:spMk id="117" creationId="{7BCC6446-8462-4A63-9B6F-8F57EC40F648}"/>
          </ac:spMkLst>
        </pc:spChg>
        <pc:spChg chg="add">
          <ac:chgData name="Tamás Kiss" userId="e217933bb982a459" providerId="Windows Live" clId="Web-{B04C1446-077C-4F91-AF8A-0C5B2EAC30CF}" dt="2025-11-02T14:00:18.987" v="74"/>
          <ac:spMkLst>
            <pc:docMk/>
            <pc:sldMk cId="1044517156" sldId="261"/>
            <ac:spMk id="119" creationId="{B6DE7CCF-F894-44DD-9FA3-8BD0D5CE25AD}"/>
          </ac:spMkLst>
        </pc:spChg>
        <pc:picChg chg="add del mod">
          <ac:chgData name="Tamás Kiss" userId="e217933bb982a459" providerId="Windows Live" clId="Web-{B04C1446-077C-4F91-AF8A-0C5B2EAC30CF}" dt="2025-11-02T13:58:13.855" v="49"/>
          <ac:picMkLst>
            <pc:docMk/>
            <pc:sldMk cId="1044517156" sldId="261"/>
            <ac:picMk id="4" creationId="{A2331236-A22C-CA6E-F41A-5A98A8FA528B}"/>
          </ac:picMkLst>
        </pc:picChg>
        <pc:picChg chg="add mod">
          <ac:chgData name="Tamás Kiss" userId="e217933bb982a459" providerId="Windows Live" clId="Web-{B04C1446-077C-4F91-AF8A-0C5B2EAC30CF}" dt="2025-11-02T14:06:33.516" v="80" actId="1076"/>
          <ac:picMkLst>
            <pc:docMk/>
            <pc:sldMk cId="1044517156" sldId="261"/>
            <ac:picMk id="5" creationId="{8AC44805-08E7-5C27-042F-5C84DD365154}"/>
          </ac:picMkLst>
        </pc:picChg>
      </pc:sldChg>
      <pc:sldChg chg="new del">
        <pc:chgData name="Tamás Kiss" userId="e217933bb982a459" providerId="Windows Live" clId="Web-{B04C1446-077C-4F91-AF8A-0C5B2EAC30CF}" dt="2025-11-02T14:15:30.726" v="102"/>
        <pc:sldMkLst>
          <pc:docMk/>
          <pc:sldMk cId="234608524" sldId="262"/>
        </pc:sldMkLst>
      </pc:sldChg>
      <pc:sldChg chg="add ord replId">
        <pc:chgData name="Tamás Kiss" userId="e217933bb982a459" providerId="Windows Live" clId="Web-{B04C1446-077C-4F91-AF8A-0C5B2EAC30CF}" dt="2025-11-02T14:15:37.820" v="104"/>
        <pc:sldMkLst>
          <pc:docMk/>
          <pc:sldMk cId="3333353996" sldId="262"/>
        </pc:sldMkLst>
      </pc:sldChg>
      <pc:sldChg chg="addSp delSp modSp new mod setBg">
        <pc:chgData name="Tamás Kiss" userId="e217933bb982a459" providerId="Windows Live" clId="Web-{B04C1446-077C-4F91-AF8A-0C5B2EAC30CF}" dt="2025-11-02T14:31:18.450" v="126"/>
        <pc:sldMkLst>
          <pc:docMk/>
          <pc:sldMk cId="117133241" sldId="263"/>
        </pc:sldMkLst>
        <pc:spChg chg="mod">
          <ac:chgData name="Tamás Kiss" userId="e217933bb982a459" providerId="Windows Live" clId="Web-{B04C1446-077C-4F91-AF8A-0C5B2EAC30CF}" dt="2025-11-02T14:31:18.450" v="126"/>
          <ac:spMkLst>
            <pc:docMk/>
            <pc:sldMk cId="117133241" sldId="263"/>
            <ac:spMk id="2" creationId="{81E90BD1-5420-4C9F-ADE1-873D30A9B5ED}"/>
          </ac:spMkLst>
        </pc:spChg>
        <pc:spChg chg="del mod">
          <ac:chgData name="Tamás Kiss" userId="e217933bb982a459" providerId="Windows Live" clId="Web-{B04C1446-077C-4F91-AF8A-0C5B2EAC30CF}" dt="2025-11-02T14:30:39.790" v="120"/>
          <ac:spMkLst>
            <pc:docMk/>
            <pc:sldMk cId="117133241" sldId="263"/>
            <ac:spMk id="3" creationId="{37C35F70-A674-30E4-3722-F0CD05421C41}"/>
          </ac:spMkLst>
        </pc:spChg>
        <pc:spChg chg="add">
          <ac:chgData name="Tamás Kiss" userId="e217933bb982a459" providerId="Windows Live" clId="Web-{B04C1446-077C-4F91-AF8A-0C5B2EAC30CF}" dt="2025-11-02T14:31:18.450" v="126"/>
          <ac:spMkLst>
            <pc:docMk/>
            <pc:sldMk cId="117133241" sldId="263"/>
            <ac:spMk id="11" creationId="{A4798C7F-C8CA-4799-BF37-3AB4642CDB66}"/>
          </ac:spMkLst>
        </pc:spChg>
        <pc:spChg chg="add">
          <ac:chgData name="Tamás Kiss" userId="e217933bb982a459" providerId="Windows Live" clId="Web-{B04C1446-077C-4F91-AF8A-0C5B2EAC30CF}" dt="2025-11-02T14:31:18.450" v="126"/>
          <ac:spMkLst>
            <pc:docMk/>
            <pc:sldMk cId="117133241" sldId="263"/>
            <ac:spMk id="44" creationId="{216BB147-20D5-4D93-BDA5-1BC614D6A4B2}"/>
          </ac:spMkLst>
        </pc:spChg>
        <pc:spChg chg="add">
          <ac:chgData name="Tamás Kiss" userId="e217933bb982a459" providerId="Windows Live" clId="Web-{B04C1446-077C-4F91-AF8A-0C5B2EAC30CF}" dt="2025-11-02T14:31:18.450" v="126"/>
          <ac:spMkLst>
            <pc:docMk/>
            <pc:sldMk cId="117133241" sldId="263"/>
            <ac:spMk id="46" creationId="{0A253F60-DE40-4508-A37A-61331DF1DD5D}"/>
          </ac:spMkLst>
        </pc:spChg>
        <pc:spChg chg="add">
          <ac:chgData name="Tamás Kiss" userId="e217933bb982a459" providerId="Windows Live" clId="Web-{B04C1446-077C-4F91-AF8A-0C5B2EAC30CF}" dt="2025-11-02T14:31:18.450" v="126"/>
          <ac:spMkLst>
            <pc:docMk/>
            <pc:sldMk cId="117133241" sldId="263"/>
            <ac:spMk id="48" creationId="{3BBF3378-C49E-4B97-A883-6393FBF18C0B}"/>
          </ac:spMkLst>
        </pc:spChg>
        <pc:spChg chg="add">
          <ac:chgData name="Tamás Kiss" userId="e217933bb982a459" providerId="Windows Live" clId="Web-{B04C1446-077C-4F91-AF8A-0C5B2EAC30CF}" dt="2025-11-02T14:31:18.450" v="126"/>
          <ac:spMkLst>
            <pc:docMk/>
            <pc:sldMk cId="117133241" sldId="263"/>
            <ac:spMk id="81" creationId="{EB68BB96-3C54-47CE-A559-16FC5968EE9F}"/>
          </ac:spMkLst>
        </pc:spChg>
        <pc:spChg chg="add">
          <ac:chgData name="Tamás Kiss" userId="e217933bb982a459" providerId="Windows Live" clId="Web-{B04C1446-077C-4F91-AF8A-0C5B2EAC30CF}" dt="2025-11-02T14:31:18.450" v="126"/>
          <ac:spMkLst>
            <pc:docMk/>
            <pc:sldMk cId="117133241" sldId="263"/>
            <ac:spMk id="114" creationId="{13B6DAC6-0186-4D62-AD69-90B9C0411EA3}"/>
          </ac:spMkLst>
        </pc:spChg>
        <pc:spChg chg="add">
          <ac:chgData name="Tamás Kiss" userId="e217933bb982a459" providerId="Windows Live" clId="Web-{B04C1446-077C-4F91-AF8A-0C5B2EAC30CF}" dt="2025-11-02T14:31:18.450" v="126"/>
          <ac:spMkLst>
            <pc:docMk/>
            <pc:sldMk cId="117133241" sldId="263"/>
            <ac:spMk id="116" creationId="{BA6285CA-6AFA-4F27-AFB5-1B32CDE09B1A}"/>
          </ac:spMkLst>
        </pc:spChg>
        <pc:spChg chg="add">
          <ac:chgData name="Tamás Kiss" userId="e217933bb982a459" providerId="Windows Live" clId="Web-{B04C1446-077C-4F91-AF8A-0C5B2EAC30CF}" dt="2025-11-02T14:31:18.450" v="126"/>
          <ac:spMkLst>
            <pc:docMk/>
            <pc:sldMk cId="117133241" sldId="263"/>
            <ac:spMk id="118" creationId="{94D786EB-944C-47D5-B631-899F4029B02E}"/>
          </ac:spMkLst>
        </pc:spChg>
        <pc:spChg chg="add">
          <ac:chgData name="Tamás Kiss" userId="e217933bb982a459" providerId="Windows Live" clId="Web-{B04C1446-077C-4F91-AF8A-0C5B2EAC30CF}" dt="2025-11-02T14:31:18.450" v="126"/>
          <ac:spMkLst>
            <pc:docMk/>
            <pc:sldMk cId="117133241" sldId="263"/>
            <ac:spMk id="120" creationId="{41FB6F01-9581-4ED4-833E-048E9F3C8BEA}"/>
          </ac:spMkLst>
        </pc:spChg>
        <pc:picChg chg="add del mod">
          <ac:chgData name="Tamás Kiss" userId="e217933bb982a459" providerId="Windows Live" clId="Web-{B04C1446-077C-4F91-AF8A-0C5B2EAC30CF}" dt="2025-11-02T14:30:48.963" v="122"/>
          <ac:picMkLst>
            <pc:docMk/>
            <pc:sldMk cId="117133241" sldId="263"/>
            <ac:picMk id="4" creationId="{C7C9A3FD-BD60-2680-9BB7-772196F26D18}"/>
          </ac:picMkLst>
        </pc:picChg>
        <pc:picChg chg="add del mod">
          <ac:chgData name="Tamás Kiss" userId="e217933bb982a459" providerId="Windows Live" clId="Web-{B04C1446-077C-4F91-AF8A-0C5B2EAC30CF}" dt="2025-11-02T14:31:00.620" v="124"/>
          <ac:picMkLst>
            <pc:docMk/>
            <pc:sldMk cId="117133241" sldId="263"/>
            <ac:picMk id="5" creationId="{F2D82EE5-5A12-C591-18BE-734F412CF82B}"/>
          </ac:picMkLst>
        </pc:picChg>
        <pc:picChg chg="add mod">
          <ac:chgData name="Tamás Kiss" userId="e217933bb982a459" providerId="Windows Live" clId="Web-{B04C1446-077C-4F91-AF8A-0C5B2EAC30CF}" dt="2025-11-02T14:31:04.246" v="125"/>
          <ac:picMkLst>
            <pc:docMk/>
            <pc:sldMk cId="117133241" sldId="263"/>
            <ac:picMk id="6" creationId="{9AFCCF27-6A63-42D5-47A4-1560FABC64E7}"/>
          </ac:picMkLst>
        </pc:picChg>
      </pc:sldChg>
    </pc:docChg>
  </pc:docChgLst>
  <pc:docChgLst>
    <pc:chgData name="Tamás Kiss" userId="e217933bb982a459" providerId="Windows Live" clId="Web-{1D72C388-41E6-4A34-90D8-70B14CD77ED2}"/>
    <pc:docChg chg="addSld modSld">
      <pc:chgData name="Tamás Kiss" userId="e217933bb982a459" providerId="Windows Live" clId="Web-{1D72C388-41E6-4A34-90D8-70B14CD77ED2}" dt="2025-11-02T13:50:12.771" v="19" actId="1076"/>
      <pc:docMkLst>
        <pc:docMk/>
      </pc:docMkLst>
      <pc:sldChg chg="modSp">
        <pc:chgData name="Tamás Kiss" userId="e217933bb982a459" providerId="Windows Live" clId="Web-{1D72C388-41E6-4A34-90D8-70B14CD77ED2}" dt="2025-11-02T13:49:00.691" v="1" actId="1076"/>
        <pc:sldMkLst>
          <pc:docMk/>
          <pc:sldMk cId="3317660261" sldId="259"/>
        </pc:sldMkLst>
        <pc:picChg chg="mod">
          <ac:chgData name="Tamás Kiss" userId="e217933bb982a459" providerId="Windows Live" clId="Web-{1D72C388-41E6-4A34-90D8-70B14CD77ED2}" dt="2025-11-02T13:49:00.691" v="1" actId="1076"/>
          <ac:picMkLst>
            <pc:docMk/>
            <pc:sldMk cId="3317660261" sldId="259"/>
            <ac:picMk id="4" creationId="{16D3332F-57CD-B7EF-BC49-35185938C519}"/>
          </ac:picMkLst>
        </pc:picChg>
      </pc:sldChg>
      <pc:sldChg chg="addSp delSp modSp new">
        <pc:chgData name="Tamás Kiss" userId="e217933bb982a459" providerId="Windows Live" clId="Web-{1D72C388-41E6-4A34-90D8-70B14CD77ED2}" dt="2025-11-02T13:50:12.771" v="19" actId="1076"/>
        <pc:sldMkLst>
          <pc:docMk/>
          <pc:sldMk cId="3080454363" sldId="260"/>
        </pc:sldMkLst>
        <pc:spChg chg="mod">
          <ac:chgData name="Tamás Kiss" userId="e217933bb982a459" providerId="Windows Live" clId="Web-{1D72C388-41E6-4A34-90D8-70B14CD77ED2}" dt="2025-11-02T13:50:07.192" v="18" actId="1076"/>
          <ac:spMkLst>
            <pc:docMk/>
            <pc:sldMk cId="3080454363" sldId="260"/>
            <ac:spMk id="2" creationId="{2683FCA3-DE8B-BC05-7CAA-DC76A9ADF71E}"/>
          </ac:spMkLst>
        </pc:spChg>
        <pc:spChg chg="del">
          <ac:chgData name="Tamás Kiss" userId="e217933bb982a459" providerId="Windows Live" clId="Web-{1D72C388-41E6-4A34-90D8-70B14CD77ED2}" dt="2025-11-02T13:49:48.286" v="13"/>
          <ac:spMkLst>
            <pc:docMk/>
            <pc:sldMk cId="3080454363" sldId="260"/>
            <ac:spMk id="3" creationId="{BF4688AC-E05A-3E04-00E9-4C0B6DF15AF9}"/>
          </ac:spMkLst>
        </pc:spChg>
        <pc:picChg chg="add mod ord">
          <ac:chgData name="Tamás Kiss" userId="e217933bb982a459" providerId="Windows Live" clId="Web-{1D72C388-41E6-4A34-90D8-70B14CD77ED2}" dt="2025-11-02T13:50:12.771" v="19" actId="1076"/>
          <ac:picMkLst>
            <pc:docMk/>
            <pc:sldMk cId="3080454363" sldId="260"/>
            <ac:picMk id="4" creationId="{EDF3F01A-36EC-85FA-10E7-71C855AD40EA}"/>
          </ac:picMkLst>
        </pc:picChg>
      </pc:sldChg>
    </pc:docChg>
  </pc:docChgLst>
  <pc:docChgLst>
    <pc:chgData name="Tamás Kiss" userId="e217933bb982a459" providerId="Windows Live" clId="Web-{16ED6D94-5714-4B99-9E2E-9C3B26FAE180}"/>
    <pc:docChg chg="addSld delSld modSld addMainMaster delMainMaster">
      <pc:chgData name="Tamás Kiss" userId="e217933bb982a459" providerId="Windows Live" clId="Web-{16ED6D94-5714-4B99-9E2E-9C3B26FAE180}" dt="2025-11-02T13:48:47.623" v="167" actId="1076"/>
      <pc:docMkLst>
        <pc:docMk/>
      </pc:docMkLst>
      <pc:sldChg chg="addSp delSp modSp mod setBg modClrScheme chgLayout">
        <pc:chgData name="Tamás Kiss" userId="e217933bb982a459" providerId="Windows Live" clId="Web-{16ED6D94-5714-4B99-9E2E-9C3B26FAE180}" dt="2025-11-02T13:32:23.452" v="42" actId="20577"/>
        <pc:sldMkLst>
          <pc:docMk/>
          <pc:sldMk cId="4266748471" sldId="256"/>
        </pc:sldMkLst>
        <pc:spChg chg="mod">
          <ac:chgData name="Tamás Kiss" userId="e217933bb982a459" providerId="Windows Live" clId="Web-{16ED6D94-5714-4B99-9E2E-9C3B26FAE180}" dt="2025-11-02T13:32:08.966" v="40"/>
          <ac:spMkLst>
            <pc:docMk/>
            <pc:sldMk cId="4266748471" sldId="256"/>
            <ac:spMk id="2" creationId="{00000000-0000-0000-0000-000000000000}"/>
          </ac:spMkLst>
        </pc:spChg>
        <pc:spChg chg="mod">
          <ac:chgData name="Tamás Kiss" userId="e217933bb982a459" providerId="Windows Live" clId="Web-{16ED6D94-5714-4B99-9E2E-9C3B26FAE180}" dt="2025-11-02T13:32:23.452" v="42" actId="20577"/>
          <ac:spMkLst>
            <pc:docMk/>
            <pc:sldMk cId="4266748471" sldId="256"/>
            <ac:spMk id="3" creationId="{00000000-0000-0000-0000-000000000000}"/>
          </ac:spMkLst>
        </pc:spChg>
        <pc:spChg chg="add">
          <ac:chgData name="Tamás Kiss" userId="e217933bb982a459" providerId="Windows Live" clId="Web-{16ED6D94-5714-4B99-9E2E-9C3B26FAE180}" dt="2025-11-02T13:32:08.966" v="40"/>
          <ac:spMkLst>
            <pc:docMk/>
            <pc:sldMk cId="4266748471" sldId="256"/>
            <ac:spMk id="8" creationId="{BA6285CA-6AFA-4F27-AFB5-1B32CDE09B1A}"/>
          </ac:spMkLst>
        </pc:spChg>
        <pc:spChg chg="add del">
          <ac:chgData name="Tamás Kiss" userId="e217933bb982a459" providerId="Windows Live" clId="Web-{16ED6D94-5714-4B99-9E2E-9C3B26FAE180}" dt="2025-11-02T13:30:58.442" v="38"/>
          <ac:spMkLst>
            <pc:docMk/>
            <pc:sldMk cId="4266748471" sldId="256"/>
            <ac:spMk id="9" creationId="{8555C5B3-193A-4749-9AFD-682E53CDDE8F}"/>
          </ac:spMkLst>
        </pc:spChg>
        <pc:spChg chg="add">
          <ac:chgData name="Tamás Kiss" userId="e217933bb982a459" providerId="Windows Live" clId="Web-{16ED6D94-5714-4B99-9E2E-9C3B26FAE180}" dt="2025-11-02T13:32:08.966" v="40"/>
          <ac:spMkLst>
            <pc:docMk/>
            <pc:sldMk cId="4266748471" sldId="256"/>
            <ac:spMk id="10" creationId="{48C51051-00C6-4086-8FE0-DE7EDBF5A02F}"/>
          </ac:spMkLst>
        </pc:spChg>
        <pc:spChg chg="add del">
          <ac:chgData name="Tamás Kiss" userId="e217933bb982a459" providerId="Windows Live" clId="Web-{16ED6D94-5714-4B99-9E2E-9C3B26FAE180}" dt="2025-11-02T13:30:58.442" v="38"/>
          <ac:spMkLst>
            <pc:docMk/>
            <pc:sldMk cId="4266748471" sldId="256"/>
            <ac:spMk id="11" creationId="{2EAE06A6-F76A-41C9-827A-C561B004485C}"/>
          </ac:spMkLst>
        </pc:spChg>
        <pc:spChg chg="add">
          <ac:chgData name="Tamás Kiss" userId="e217933bb982a459" providerId="Windows Live" clId="Web-{16ED6D94-5714-4B99-9E2E-9C3B26FAE180}" dt="2025-11-02T13:32:08.966" v="40"/>
          <ac:spMkLst>
            <pc:docMk/>
            <pc:sldMk cId="4266748471" sldId="256"/>
            <ac:spMk id="12" creationId="{DE6FA2BA-220F-4070-A46C-D437A6D2421C}"/>
          </ac:spMkLst>
        </pc:spChg>
        <pc:spChg chg="add del">
          <ac:chgData name="Tamás Kiss" userId="e217933bb982a459" providerId="Windows Live" clId="Web-{16ED6D94-5714-4B99-9E2E-9C3B26FAE180}" dt="2025-11-02T13:30:58.442" v="38"/>
          <ac:spMkLst>
            <pc:docMk/>
            <pc:sldMk cId="4266748471" sldId="256"/>
            <ac:spMk id="13" creationId="{89F9D4E8-0639-444B-949B-9518585061AF}"/>
          </ac:spMkLst>
        </pc:spChg>
        <pc:spChg chg="add">
          <ac:chgData name="Tamás Kiss" userId="e217933bb982a459" providerId="Windows Live" clId="Web-{16ED6D94-5714-4B99-9E2E-9C3B26FAE180}" dt="2025-11-02T13:32:08.966" v="40"/>
          <ac:spMkLst>
            <pc:docMk/>
            <pc:sldMk cId="4266748471" sldId="256"/>
            <ac:spMk id="14" creationId="{FC93FC6D-7624-42FA-B1D8-28E57918A84F}"/>
          </ac:spMkLst>
        </pc:spChg>
        <pc:spChg chg="add del">
          <ac:chgData name="Tamás Kiss" userId="e217933bb982a459" providerId="Windows Live" clId="Web-{16ED6D94-5714-4B99-9E2E-9C3B26FAE180}" dt="2025-11-02T13:30:58.442" v="38"/>
          <ac:spMkLst>
            <pc:docMk/>
            <pc:sldMk cId="4266748471" sldId="256"/>
            <ac:spMk id="15" creationId="{7E3DA7A2-ED70-4BBA-AB72-00AD461FA405}"/>
          </ac:spMkLst>
        </pc:spChg>
        <pc:spChg chg="add">
          <ac:chgData name="Tamás Kiss" userId="e217933bb982a459" providerId="Windows Live" clId="Web-{16ED6D94-5714-4B99-9E2E-9C3B26FAE180}" dt="2025-11-02T13:32:08.966" v="40"/>
          <ac:spMkLst>
            <pc:docMk/>
            <pc:sldMk cId="4266748471" sldId="256"/>
            <ac:spMk id="16" creationId="{AACFA93B-C64D-4B23-B6C7-B7F4F9E2A061}"/>
          </ac:spMkLst>
        </pc:spChg>
        <pc:spChg chg="add del">
          <ac:chgData name="Tamás Kiss" userId="e217933bb982a459" providerId="Windows Live" clId="Web-{16ED6D94-5714-4B99-9E2E-9C3B26FAE180}" dt="2025-11-02T13:30:58.442" v="38"/>
          <ac:spMkLst>
            <pc:docMk/>
            <pc:sldMk cId="4266748471" sldId="256"/>
            <ac:spMk id="17" creationId="{FC485432-3647-4218-B5D3-15D3FA222B13}"/>
          </ac:spMkLst>
        </pc:spChg>
        <pc:spChg chg="add del">
          <ac:chgData name="Tamás Kiss" userId="e217933bb982a459" providerId="Windows Live" clId="Web-{16ED6D94-5714-4B99-9E2E-9C3B26FAE180}" dt="2025-11-02T13:30:58.442" v="38"/>
          <ac:spMkLst>
            <pc:docMk/>
            <pc:sldMk cId="4266748471" sldId="256"/>
            <ac:spMk id="19" creationId="{F4AFDDCA-6ABA-4D23-8A5C-1BF0F4308148}"/>
          </ac:spMkLst>
        </pc:spChg>
        <pc:grpChg chg="add">
          <ac:chgData name="Tamás Kiss" userId="e217933bb982a459" providerId="Windows Live" clId="Web-{16ED6D94-5714-4B99-9E2E-9C3B26FAE180}" dt="2025-11-02T13:32:08.966" v="40"/>
          <ac:grpSpMkLst>
            <pc:docMk/>
            <pc:sldMk cId="4266748471" sldId="256"/>
            <ac:grpSpMk id="18" creationId="{E8BBA9B4-EF00-4579-A73A-061C5F902438}"/>
          </ac:grpSpMkLst>
        </pc:grpChg>
        <pc:picChg chg="add del mod">
          <ac:chgData name="Tamás Kiss" userId="e217933bb982a459" providerId="Windows Live" clId="Web-{16ED6D94-5714-4B99-9E2E-9C3B26FAE180}" dt="2025-11-02T13:31:01.161" v="39"/>
          <ac:picMkLst>
            <pc:docMk/>
            <pc:sldMk cId="4266748471" sldId="256"/>
            <ac:picMk id="4" creationId="{F02669F5-9BC3-4977-3172-624B3C3D6D49}"/>
          </ac:picMkLst>
        </pc:picChg>
        <pc:picChg chg="add del mod">
          <ac:chgData name="Tamás Kiss" userId="e217933bb982a459" providerId="Windows Live" clId="Web-{16ED6D94-5714-4B99-9E2E-9C3B26FAE180}" dt="2025-11-02T13:30:55.457" v="34"/>
          <ac:picMkLst>
            <pc:docMk/>
            <pc:sldMk cId="4266748471" sldId="256"/>
            <ac:picMk id="5" creationId="{9919FC49-8732-EF66-7595-0476B504EFE3}"/>
          </ac:picMkLst>
        </pc:picChg>
      </pc:sldChg>
      <pc:sldChg chg="addSp delSp modSp new mod setBg">
        <pc:chgData name="Tamás Kiss" userId="e217933bb982a459" providerId="Windows Live" clId="Web-{16ED6D94-5714-4B99-9E2E-9C3B26FAE180}" dt="2025-11-02T13:42:06.719" v="92" actId="20577"/>
        <pc:sldMkLst>
          <pc:docMk/>
          <pc:sldMk cId="127690701" sldId="257"/>
        </pc:sldMkLst>
        <pc:spChg chg="mod">
          <ac:chgData name="Tamás Kiss" userId="e217933bb982a459" providerId="Windows Live" clId="Web-{16ED6D94-5714-4B99-9E2E-9C3B26FAE180}" dt="2025-11-02T13:41:05.717" v="82"/>
          <ac:spMkLst>
            <pc:docMk/>
            <pc:sldMk cId="127690701" sldId="257"/>
            <ac:spMk id="2" creationId="{F041187C-754E-4FAA-F46E-81C37F4055F7}"/>
          </ac:spMkLst>
        </pc:spChg>
        <pc:spChg chg="add del mod">
          <ac:chgData name="Tamás Kiss" userId="e217933bb982a459" providerId="Windows Live" clId="Web-{16ED6D94-5714-4B99-9E2E-9C3B26FAE180}" dt="2025-11-02T13:42:06.719" v="92" actId="20577"/>
          <ac:spMkLst>
            <pc:docMk/>
            <pc:sldMk cId="127690701" sldId="257"/>
            <ac:spMk id="3" creationId="{EEB29C8D-62ED-5F62-27BA-2D0116F40E03}"/>
          </ac:spMkLst>
        </pc:spChg>
        <pc:spChg chg="add del mod">
          <ac:chgData name="Tamás Kiss" userId="e217933bb982a459" providerId="Windows Live" clId="Web-{16ED6D94-5714-4B99-9E2E-9C3B26FAE180}" dt="2025-11-02T13:41:07.170" v="83"/>
          <ac:spMkLst>
            <pc:docMk/>
            <pc:sldMk cId="127690701" sldId="257"/>
            <ac:spMk id="6" creationId="{A2C59102-1755-32D6-641B-8D7B5983B8F6}"/>
          </ac:spMkLst>
        </pc:spChg>
        <pc:spChg chg="add del">
          <ac:chgData name="Tamás Kiss" userId="e217933bb982a459" providerId="Windows Live" clId="Web-{16ED6D94-5714-4B99-9E2E-9C3B26FAE180}" dt="2025-11-02T13:41:05.717" v="82"/>
          <ac:spMkLst>
            <pc:docMk/>
            <pc:sldMk cId="127690701" sldId="257"/>
            <ac:spMk id="9" creationId="{A4798C7F-C8CA-4799-BF37-3AB4642CDB66}"/>
          </ac:spMkLst>
        </pc:spChg>
        <pc:spChg chg="add">
          <ac:chgData name="Tamás Kiss" userId="e217933bb982a459" providerId="Windows Live" clId="Web-{16ED6D94-5714-4B99-9E2E-9C3B26FAE180}" dt="2025-11-02T13:40:23.731" v="66"/>
          <ac:spMkLst>
            <pc:docMk/>
            <pc:sldMk cId="127690701" sldId="257"/>
            <ac:spMk id="42" creationId="{216BB147-20D5-4D93-BDA5-1BC614D6A4B2}"/>
          </ac:spMkLst>
        </pc:spChg>
        <pc:spChg chg="add del">
          <ac:chgData name="Tamás Kiss" userId="e217933bb982a459" providerId="Windows Live" clId="Web-{16ED6D94-5714-4B99-9E2E-9C3B26FAE180}" dt="2025-11-02T13:41:05.717" v="82"/>
          <ac:spMkLst>
            <pc:docMk/>
            <pc:sldMk cId="127690701" sldId="257"/>
            <ac:spMk id="44" creationId="{0A253F60-DE40-4508-A37A-61331DF1DD5D}"/>
          </ac:spMkLst>
        </pc:spChg>
        <pc:spChg chg="add del">
          <ac:chgData name="Tamás Kiss" userId="e217933bb982a459" providerId="Windows Live" clId="Web-{16ED6D94-5714-4B99-9E2E-9C3B26FAE180}" dt="2025-11-02T13:41:05.717" v="82"/>
          <ac:spMkLst>
            <pc:docMk/>
            <pc:sldMk cId="127690701" sldId="257"/>
            <ac:spMk id="46" creationId="{3BBF3378-C49E-4B97-A883-6393FBF18C0B}"/>
          </ac:spMkLst>
        </pc:spChg>
        <pc:spChg chg="add del">
          <ac:chgData name="Tamás Kiss" userId="e217933bb982a459" providerId="Windows Live" clId="Web-{16ED6D94-5714-4B99-9E2E-9C3B26FAE180}" dt="2025-11-02T13:41:05.717" v="82"/>
          <ac:spMkLst>
            <pc:docMk/>
            <pc:sldMk cId="127690701" sldId="257"/>
            <ac:spMk id="79" creationId="{EB68BB96-3C54-47CE-A559-16FC5968EE9F}"/>
          </ac:spMkLst>
        </pc:spChg>
        <pc:spChg chg="add del">
          <ac:chgData name="Tamás Kiss" userId="e217933bb982a459" providerId="Windows Live" clId="Web-{16ED6D94-5714-4B99-9E2E-9C3B26FAE180}" dt="2025-11-02T13:41:05.717" v="82"/>
          <ac:spMkLst>
            <pc:docMk/>
            <pc:sldMk cId="127690701" sldId="257"/>
            <ac:spMk id="112" creationId="{13B6DAC6-0186-4D62-AD69-90B9C0411EA3}"/>
          </ac:spMkLst>
        </pc:spChg>
        <pc:spChg chg="add">
          <ac:chgData name="Tamás Kiss" userId="e217933bb982a459" providerId="Windows Live" clId="Web-{16ED6D94-5714-4B99-9E2E-9C3B26FAE180}" dt="2025-11-02T13:40:23.731" v="66"/>
          <ac:spMkLst>
            <pc:docMk/>
            <pc:sldMk cId="127690701" sldId="257"/>
            <ac:spMk id="114" creationId="{BA6285CA-6AFA-4F27-AFB5-1B32CDE09B1A}"/>
          </ac:spMkLst>
        </pc:spChg>
        <pc:spChg chg="add del">
          <ac:chgData name="Tamás Kiss" userId="e217933bb982a459" providerId="Windows Live" clId="Web-{16ED6D94-5714-4B99-9E2E-9C3B26FAE180}" dt="2025-11-02T13:41:05.717" v="82"/>
          <ac:spMkLst>
            <pc:docMk/>
            <pc:sldMk cId="127690701" sldId="257"/>
            <ac:spMk id="116" creationId="{94D786EB-944C-47D5-B631-899F4029B02E}"/>
          </ac:spMkLst>
        </pc:spChg>
        <pc:spChg chg="add del">
          <ac:chgData name="Tamás Kiss" userId="e217933bb982a459" providerId="Windows Live" clId="Web-{16ED6D94-5714-4B99-9E2E-9C3B26FAE180}" dt="2025-11-02T13:41:05.717" v="82"/>
          <ac:spMkLst>
            <pc:docMk/>
            <pc:sldMk cId="127690701" sldId="257"/>
            <ac:spMk id="118" creationId="{41FB6F01-9581-4ED4-833E-048E9F3C8BEA}"/>
          </ac:spMkLst>
        </pc:spChg>
        <pc:spChg chg="add del">
          <ac:chgData name="Tamás Kiss" userId="e217933bb982a459" providerId="Windows Live" clId="Web-{16ED6D94-5714-4B99-9E2E-9C3B26FAE180}" dt="2025-11-02T13:41:05.717" v="82"/>
          <ac:spMkLst>
            <pc:docMk/>
            <pc:sldMk cId="127690701" sldId="257"/>
            <ac:spMk id="154" creationId="{A4798C7F-C8CA-4799-BF37-3AB4642CDB66}"/>
          </ac:spMkLst>
        </pc:spChg>
        <pc:spChg chg="add del">
          <ac:chgData name="Tamás Kiss" userId="e217933bb982a459" providerId="Windows Live" clId="Web-{16ED6D94-5714-4B99-9E2E-9C3B26FAE180}" dt="2025-11-02T13:41:05.717" v="82"/>
          <ac:spMkLst>
            <pc:docMk/>
            <pc:sldMk cId="127690701" sldId="257"/>
            <ac:spMk id="263" creationId="{41FB6F01-9581-4ED4-833E-048E9F3C8BEA}"/>
          </ac:spMkLst>
        </pc:spChg>
        <pc:picChg chg="add mod">
          <ac:chgData name="Tamás Kiss" userId="e217933bb982a459" providerId="Windows Live" clId="Web-{16ED6D94-5714-4B99-9E2E-9C3B26FAE180}" dt="2025-11-02T13:40:11.293" v="65"/>
          <ac:picMkLst>
            <pc:docMk/>
            <pc:sldMk cId="127690701" sldId="257"/>
            <ac:picMk id="4" creationId="{2C103196-62D9-FBDE-19B8-2DAE0D4A92C5}"/>
          </ac:picMkLst>
        </pc:picChg>
      </pc:sldChg>
      <pc:sldChg chg="add del replId">
        <pc:chgData name="Tamás Kiss" userId="e217933bb982a459" providerId="Windows Live" clId="Web-{16ED6D94-5714-4B99-9E2E-9C3B26FAE180}" dt="2025-11-02T13:33:43.100" v="44"/>
        <pc:sldMkLst>
          <pc:docMk/>
          <pc:sldMk cId="3460942784" sldId="257"/>
        </pc:sldMkLst>
      </pc:sldChg>
      <pc:sldChg chg="modSp new del">
        <pc:chgData name="Tamás Kiss" userId="e217933bb982a459" providerId="Windows Live" clId="Web-{16ED6D94-5714-4B99-9E2E-9C3B26FAE180}" dt="2025-11-02T13:33:58.023" v="48"/>
        <pc:sldMkLst>
          <pc:docMk/>
          <pc:sldMk cId="4228611991" sldId="257"/>
        </pc:sldMkLst>
        <pc:spChg chg="mod">
          <ac:chgData name="Tamás Kiss" userId="e217933bb982a459" providerId="Windows Live" clId="Web-{16ED6D94-5714-4B99-9E2E-9C3B26FAE180}" dt="2025-11-02T13:33:55.414" v="47" actId="20577"/>
          <ac:spMkLst>
            <pc:docMk/>
            <pc:sldMk cId="4228611991" sldId="257"/>
            <ac:spMk id="3" creationId="{6ADA6E9A-036D-1B8C-3606-2590490A54F0}"/>
          </ac:spMkLst>
        </pc:spChg>
      </pc:sldChg>
      <pc:sldChg chg="addSp delSp modSp new mod setBg">
        <pc:chgData name="Tamás Kiss" userId="e217933bb982a459" providerId="Windows Live" clId="Web-{16ED6D94-5714-4B99-9E2E-9C3B26FAE180}" dt="2025-11-02T13:46:55.419" v="147" actId="20577"/>
        <pc:sldMkLst>
          <pc:docMk/>
          <pc:sldMk cId="1383135030" sldId="258"/>
        </pc:sldMkLst>
        <pc:spChg chg="mod">
          <ac:chgData name="Tamás Kiss" userId="e217933bb982a459" providerId="Windows Live" clId="Web-{16ED6D94-5714-4B99-9E2E-9C3B26FAE180}" dt="2025-11-02T13:46:11.866" v="116" actId="1076"/>
          <ac:spMkLst>
            <pc:docMk/>
            <pc:sldMk cId="1383135030" sldId="258"/>
            <ac:spMk id="2" creationId="{108DE8CE-A9E6-9EB7-28CC-FAD4175A94F6}"/>
          </ac:spMkLst>
        </pc:spChg>
        <pc:spChg chg="del">
          <ac:chgData name="Tamás Kiss" userId="e217933bb982a459" providerId="Windows Live" clId="Web-{16ED6D94-5714-4B99-9E2E-9C3B26FAE180}" dt="2025-11-02T13:42:53.658" v="101"/>
          <ac:spMkLst>
            <pc:docMk/>
            <pc:sldMk cId="1383135030" sldId="258"/>
            <ac:spMk id="3" creationId="{8F3A4F97-6176-B361-1497-C0AC56681889}"/>
          </ac:spMkLst>
        </pc:spChg>
        <pc:spChg chg="add mod">
          <ac:chgData name="Tamás Kiss" userId="e217933bb982a459" providerId="Windows Live" clId="Web-{16ED6D94-5714-4B99-9E2E-9C3B26FAE180}" dt="2025-11-02T13:46:55.419" v="147" actId="20577"/>
          <ac:spMkLst>
            <pc:docMk/>
            <pc:sldMk cId="1383135030" sldId="258"/>
            <ac:spMk id="8" creationId="{8170944E-94AD-09FE-E6D3-6728400EBD2D}"/>
          </ac:spMkLst>
        </pc:spChg>
        <pc:spChg chg="add">
          <ac:chgData name="Tamás Kiss" userId="e217933bb982a459" providerId="Windows Live" clId="Web-{16ED6D94-5714-4B99-9E2E-9C3B26FAE180}" dt="2025-11-02T13:44:04.925" v="111"/>
          <ac:spMkLst>
            <pc:docMk/>
            <pc:sldMk cId="1383135030" sldId="258"/>
            <ac:spMk id="11" creationId="{1C582B07-D0F0-4B6B-A5D9-D2F192CB3A4E}"/>
          </ac:spMkLst>
        </pc:spChg>
        <pc:spChg chg="add">
          <ac:chgData name="Tamás Kiss" userId="e217933bb982a459" providerId="Windows Live" clId="Web-{16ED6D94-5714-4B99-9E2E-9C3B26FAE180}" dt="2025-11-02T13:44:04.925" v="111"/>
          <ac:spMkLst>
            <pc:docMk/>
            <pc:sldMk cId="1383135030" sldId="258"/>
            <ac:spMk id="13" creationId="{26222098-34BD-4328-93AF-F8000B8A0766}"/>
          </ac:spMkLst>
        </pc:spChg>
        <pc:spChg chg="add">
          <ac:chgData name="Tamás Kiss" userId="e217933bb982a459" providerId="Windows Live" clId="Web-{16ED6D94-5714-4B99-9E2E-9C3B26FAE180}" dt="2025-11-02T13:44:04.925" v="111"/>
          <ac:spMkLst>
            <pc:docMk/>
            <pc:sldMk cId="1383135030" sldId="258"/>
            <ac:spMk id="15" creationId="{DA1A4301-6FFC-4C82-A1FA-7634D8CAA8F5}"/>
          </ac:spMkLst>
        </pc:spChg>
        <pc:spChg chg="add">
          <ac:chgData name="Tamás Kiss" userId="e217933bb982a459" providerId="Windows Live" clId="Web-{16ED6D94-5714-4B99-9E2E-9C3B26FAE180}" dt="2025-11-02T13:44:04.925" v="111"/>
          <ac:spMkLst>
            <pc:docMk/>
            <pc:sldMk cId="1383135030" sldId="258"/>
            <ac:spMk id="17" creationId="{853F99AE-CDDD-4AA6-B570-8A6E693F22B0}"/>
          </ac:spMkLst>
        </pc:spChg>
        <pc:grpChg chg="add">
          <ac:chgData name="Tamás Kiss" userId="e217933bb982a459" providerId="Windows Live" clId="Web-{16ED6D94-5714-4B99-9E2E-9C3B26FAE180}" dt="2025-11-02T13:44:04.925" v="111"/>
          <ac:grpSpMkLst>
            <pc:docMk/>
            <pc:sldMk cId="1383135030" sldId="258"/>
            <ac:grpSpMk id="19" creationId="{8323DD1D-77DE-48B2-A0A0-6265801531E5}"/>
          </ac:grpSpMkLst>
        </pc:grpChg>
        <pc:picChg chg="add mod ord">
          <ac:chgData name="Tamás Kiss" userId="e217933bb982a459" providerId="Windows Live" clId="Web-{16ED6D94-5714-4B99-9E2E-9C3B26FAE180}" dt="2025-11-02T13:46:03.756" v="115" actId="1076"/>
          <ac:picMkLst>
            <pc:docMk/>
            <pc:sldMk cId="1383135030" sldId="258"/>
            <ac:picMk id="4" creationId="{C4A138C8-E71F-83F8-1051-DEBD7ED948A6}"/>
          </ac:picMkLst>
        </pc:picChg>
        <pc:picChg chg="add del mod">
          <ac:chgData name="Tamás Kiss" userId="e217933bb982a459" providerId="Windows Live" clId="Web-{16ED6D94-5714-4B99-9E2E-9C3B26FAE180}" dt="2025-11-02T13:43:31.065" v="104"/>
          <ac:picMkLst>
            <pc:docMk/>
            <pc:sldMk cId="1383135030" sldId="258"/>
            <ac:picMk id="5" creationId="{F0FD9516-E8A6-EB6F-9ADC-60BA4992C3D6}"/>
          </ac:picMkLst>
        </pc:picChg>
      </pc:sldChg>
      <pc:sldChg chg="addSp delSp modSp new mod setBg">
        <pc:chgData name="Tamás Kiss" userId="e217933bb982a459" providerId="Windows Live" clId="Web-{16ED6D94-5714-4B99-9E2E-9C3B26FAE180}" dt="2025-11-02T13:48:47.623" v="167" actId="1076"/>
        <pc:sldMkLst>
          <pc:docMk/>
          <pc:sldMk cId="3317660261" sldId="259"/>
        </pc:sldMkLst>
        <pc:spChg chg="mod">
          <ac:chgData name="Tamás Kiss" userId="e217933bb982a459" providerId="Windows Live" clId="Web-{16ED6D94-5714-4B99-9E2E-9C3B26FAE180}" dt="2025-11-02T13:48:47.623" v="167" actId="1076"/>
          <ac:spMkLst>
            <pc:docMk/>
            <pc:sldMk cId="3317660261" sldId="259"/>
            <ac:spMk id="2" creationId="{36D24F26-5FDC-A40A-1648-1A0E75500116}"/>
          </ac:spMkLst>
        </pc:spChg>
        <pc:spChg chg="del">
          <ac:chgData name="Tamás Kiss" userId="e217933bb982a459" providerId="Windows Live" clId="Web-{16ED6D94-5714-4B99-9E2E-9C3B26FAE180}" dt="2025-11-02T13:47:45.333" v="154"/>
          <ac:spMkLst>
            <pc:docMk/>
            <pc:sldMk cId="3317660261" sldId="259"/>
            <ac:spMk id="3" creationId="{87B15F49-ED7B-B429-147A-BD0E133BF9C5}"/>
          </ac:spMkLst>
        </pc:spChg>
        <pc:spChg chg="add del">
          <ac:chgData name="Tamás Kiss" userId="e217933bb982a459" providerId="Windows Live" clId="Web-{16ED6D94-5714-4B99-9E2E-9C3B26FAE180}" dt="2025-11-02T13:48:03.930" v="156"/>
          <ac:spMkLst>
            <pc:docMk/>
            <pc:sldMk cId="3317660261" sldId="259"/>
            <ac:spMk id="8" creationId="{D0388F81-5733-16B8-AED3-78FB71B5D0E2}"/>
          </ac:spMkLst>
        </pc:spChg>
        <pc:spChg chg="add">
          <ac:chgData name="Tamás Kiss" userId="e217933bb982a459" providerId="Windows Live" clId="Web-{16ED6D94-5714-4B99-9E2E-9C3B26FAE180}" dt="2025-11-02T13:47:57.101" v="155"/>
          <ac:spMkLst>
            <pc:docMk/>
            <pc:sldMk cId="3317660261" sldId="259"/>
            <ac:spMk id="11" creationId="{1C582B07-D0F0-4B6B-A5D9-D2F192CB3A4E}"/>
          </ac:spMkLst>
        </pc:spChg>
        <pc:spChg chg="add">
          <ac:chgData name="Tamás Kiss" userId="e217933bb982a459" providerId="Windows Live" clId="Web-{16ED6D94-5714-4B99-9E2E-9C3B26FAE180}" dt="2025-11-02T13:47:57.101" v="155"/>
          <ac:spMkLst>
            <pc:docMk/>
            <pc:sldMk cId="3317660261" sldId="259"/>
            <ac:spMk id="13" creationId="{3712ED8D-807A-4E94-A9AF-C44676151773}"/>
          </ac:spMkLst>
        </pc:spChg>
        <pc:spChg chg="add">
          <ac:chgData name="Tamás Kiss" userId="e217933bb982a459" providerId="Windows Live" clId="Web-{16ED6D94-5714-4B99-9E2E-9C3B26FAE180}" dt="2025-11-02T13:47:57.101" v="155"/>
          <ac:spMkLst>
            <pc:docMk/>
            <pc:sldMk cId="3317660261" sldId="259"/>
            <ac:spMk id="15" creationId="{DA1A4301-6FFC-4C82-A1FA-7634D8CAA8F5}"/>
          </ac:spMkLst>
        </pc:spChg>
        <pc:spChg chg="add">
          <ac:chgData name="Tamás Kiss" userId="e217933bb982a459" providerId="Windows Live" clId="Web-{16ED6D94-5714-4B99-9E2E-9C3B26FAE180}" dt="2025-11-02T13:47:57.101" v="155"/>
          <ac:spMkLst>
            <pc:docMk/>
            <pc:sldMk cId="3317660261" sldId="259"/>
            <ac:spMk id="17" creationId="{D8667B21-A39C-4ABB-9CED-0DD4CD739502}"/>
          </ac:spMkLst>
        </pc:spChg>
        <pc:grpChg chg="add">
          <ac:chgData name="Tamás Kiss" userId="e217933bb982a459" providerId="Windows Live" clId="Web-{16ED6D94-5714-4B99-9E2E-9C3B26FAE180}" dt="2025-11-02T13:47:57.101" v="155"/>
          <ac:grpSpMkLst>
            <pc:docMk/>
            <pc:sldMk cId="3317660261" sldId="259"/>
            <ac:grpSpMk id="19" creationId="{8323DD1D-77DE-48B2-A0A0-6265801531E5}"/>
          </ac:grpSpMkLst>
        </pc:grpChg>
        <pc:picChg chg="add mod ord">
          <ac:chgData name="Tamás Kiss" userId="e217933bb982a459" providerId="Windows Live" clId="Web-{16ED6D94-5714-4B99-9E2E-9C3B26FAE180}" dt="2025-11-02T13:48:38.872" v="166" actId="1076"/>
          <ac:picMkLst>
            <pc:docMk/>
            <pc:sldMk cId="3317660261" sldId="259"/>
            <ac:picMk id="4" creationId="{16D3332F-57CD-B7EF-BC49-35185938C519}"/>
          </ac:picMkLst>
        </pc:picChg>
      </pc:sldChg>
      <pc:sldMasterChg chg="del delSldLayout">
        <pc:chgData name="Tamás Kiss" userId="e217933bb982a459" providerId="Windows Live" clId="Web-{16ED6D94-5714-4B99-9E2E-9C3B26FAE180}" dt="2025-11-02T13:32:08.966" v="40"/>
        <pc:sldMasterMkLst>
          <pc:docMk/>
          <pc:sldMasterMk cId="798062927" sldId="2147483648"/>
        </pc:sldMasterMkLst>
        <pc:sldLayoutChg chg="del">
          <pc:chgData name="Tamás Kiss" userId="e217933bb982a459" providerId="Windows Live" clId="Web-{16ED6D94-5714-4B99-9E2E-9C3B26FAE180}" dt="2025-11-02T13:32:08.966" v="40"/>
          <pc:sldLayoutMkLst>
            <pc:docMk/>
            <pc:sldMasterMk cId="798062927" sldId="2147483648"/>
            <pc:sldLayoutMk cId="1331746569" sldId="2147483649"/>
          </pc:sldLayoutMkLst>
        </pc:sldLayoutChg>
        <pc:sldLayoutChg chg="del">
          <pc:chgData name="Tamás Kiss" userId="e217933bb982a459" providerId="Windows Live" clId="Web-{16ED6D94-5714-4B99-9E2E-9C3B26FAE180}" dt="2025-11-02T13:32:08.966" v="40"/>
          <pc:sldLayoutMkLst>
            <pc:docMk/>
            <pc:sldMasterMk cId="798062927" sldId="2147483648"/>
            <pc:sldLayoutMk cId="3810502996" sldId="2147483650"/>
          </pc:sldLayoutMkLst>
        </pc:sldLayoutChg>
        <pc:sldLayoutChg chg="del">
          <pc:chgData name="Tamás Kiss" userId="e217933bb982a459" providerId="Windows Live" clId="Web-{16ED6D94-5714-4B99-9E2E-9C3B26FAE180}" dt="2025-11-02T13:32:08.966" v="40"/>
          <pc:sldLayoutMkLst>
            <pc:docMk/>
            <pc:sldMasterMk cId="798062927" sldId="2147483648"/>
            <pc:sldLayoutMk cId="1356358126" sldId="2147483651"/>
          </pc:sldLayoutMkLst>
        </pc:sldLayoutChg>
        <pc:sldLayoutChg chg="del">
          <pc:chgData name="Tamás Kiss" userId="e217933bb982a459" providerId="Windows Live" clId="Web-{16ED6D94-5714-4B99-9E2E-9C3B26FAE180}" dt="2025-11-02T13:32:08.966" v="40"/>
          <pc:sldLayoutMkLst>
            <pc:docMk/>
            <pc:sldMasterMk cId="798062927" sldId="2147483648"/>
            <pc:sldLayoutMk cId="324695496" sldId="2147483652"/>
          </pc:sldLayoutMkLst>
        </pc:sldLayoutChg>
        <pc:sldLayoutChg chg="del">
          <pc:chgData name="Tamás Kiss" userId="e217933bb982a459" providerId="Windows Live" clId="Web-{16ED6D94-5714-4B99-9E2E-9C3B26FAE180}" dt="2025-11-02T13:32:08.966" v="40"/>
          <pc:sldLayoutMkLst>
            <pc:docMk/>
            <pc:sldMasterMk cId="798062927" sldId="2147483648"/>
            <pc:sldLayoutMk cId="3429168541" sldId="2147483653"/>
          </pc:sldLayoutMkLst>
        </pc:sldLayoutChg>
        <pc:sldLayoutChg chg="del">
          <pc:chgData name="Tamás Kiss" userId="e217933bb982a459" providerId="Windows Live" clId="Web-{16ED6D94-5714-4B99-9E2E-9C3B26FAE180}" dt="2025-11-02T13:32:08.966" v="40"/>
          <pc:sldLayoutMkLst>
            <pc:docMk/>
            <pc:sldMasterMk cId="798062927" sldId="2147483648"/>
            <pc:sldLayoutMk cId="3997832783" sldId="2147483654"/>
          </pc:sldLayoutMkLst>
        </pc:sldLayoutChg>
        <pc:sldLayoutChg chg="del">
          <pc:chgData name="Tamás Kiss" userId="e217933bb982a459" providerId="Windows Live" clId="Web-{16ED6D94-5714-4B99-9E2E-9C3B26FAE180}" dt="2025-11-02T13:32:08.966" v="40"/>
          <pc:sldLayoutMkLst>
            <pc:docMk/>
            <pc:sldMasterMk cId="798062927" sldId="2147483648"/>
            <pc:sldLayoutMk cId="1078127673" sldId="2147483655"/>
          </pc:sldLayoutMkLst>
        </pc:sldLayoutChg>
        <pc:sldLayoutChg chg="del">
          <pc:chgData name="Tamás Kiss" userId="e217933bb982a459" providerId="Windows Live" clId="Web-{16ED6D94-5714-4B99-9E2E-9C3B26FAE180}" dt="2025-11-02T13:32:08.966" v="40"/>
          <pc:sldLayoutMkLst>
            <pc:docMk/>
            <pc:sldMasterMk cId="798062927" sldId="2147483648"/>
            <pc:sldLayoutMk cId="2903084306" sldId="2147483656"/>
          </pc:sldLayoutMkLst>
        </pc:sldLayoutChg>
        <pc:sldLayoutChg chg="del">
          <pc:chgData name="Tamás Kiss" userId="e217933bb982a459" providerId="Windows Live" clId="Web-{16ED6D94-5714-4B99-9E2E-9C3B26FAE180}" dt="2025-11-02T13:32:08.966" v="40"/>
          <pc:sldLayoutMkLst>
            <pc:docMk/>
            <pc:sldMasterMk cId="798062927" sldId="2147483648"/>
            <pc:sldLayoutMk cId="1883066043" sldId="2147483657"/>
          </pc:sldLayoutMkLst>
        </pc:sldLayoutChg>
        <pc:sldLayoutChg chg="del">
          <pc:chgData name="Tamás Kiss" userId="e217933bb982a459" providerId="Windows Live" clId="Web-{16ED6D94-5714-4B99-9E2E-9C3B26FAE180}" dt="2025-11-02T13:32:08.966" v="40"/>
          <pc:sldLayoutMkLst>
            <pc:docMk/>
            <pc:sldMasterMk cId="798062927" sldId="2147483648"/>
            <pc:sldLayoutMk cId="1663091269" sldId="2147483658"/>
          </pc:sldLayoutMkLst>
        </pc:sldLayoutChg>
        <pc:sldLayoutChg chg="del">
          <pc:chgData name="Tamás Kiss" userId="e217933bb982a459" providerId="Windows Live" clId="Web-{16ED6D94-5714-4B99-9E2E-9C3B26FAE180}" dt="2025-11-02T13:32:08.966" v="40"/>
          <pc:sldLayoutMkLst>
            <pc:docMk/>
            <pc:sldMasterMk cId="798062927" sldId="2147483648"/>
            <pc:sldLayoutMk cId="1772255771" sldId="2147483659"/>
          </pc:sldLayoutMkLst>
        </pc:sldLayoutChg>
      </pc:sldMasterChg>
      <pc:sldMasterChg chg="add addSldLayout">
        <pc:chgData name="Tamás Kiss" userId="e217933bb982a459" providerId="Windows Live" clId="Web-{16ED6D94-5714-4B99-9E2E-9C3B26FAE180}" dt="2025-11-02T13:32:08.966" v="40"/>
        <pc:sldMasterMkLst>
          <pc:docMk/>
          <pc:sldMasterMk cId="409927410" sldId="2147483751"/>
        </pc:sldMasterMkLst>
        <pc:sldLayoutChg chg="add">
          <pc:chgData name="Tamás Kiss" userId="e217933bb982a459" providerId="Windows Live" clId="Web-{16ED6D94-5714-4B99-9E2E-9C3B26FAE180}" dt="2025-11-02T13:32:08.966" v="40"/>
          <pc:sldLayoutMkLst>
            <pc:docMk/>
            <pc:sldMasterMk cId="409927410" sldId="2147483751"/>
            <pc:sldLayoutMk cId="835442449" sldId="2147483740"/>
          </pc:sldLayoutMkLst>
        </pc:sldLayoutChg>
        <pc:sldLayoutChg chg="add">
          <pc:chgData name="Tamás Kiss" userId="e217933bb982a459" providerId="Windows Live" clId="Web-{16ED6D94-5714-4B99-9E2E-9C3B26FAE180}" dt="2025-11-02T13:32:08.966" v="40"/>
          <pc:sldLayoutMkLst>
            <pc:docMk/>
            <pc:sldMasterMk cId="409927410" sldId="2147483751"/>
            <pc:sldLayoutMk cId="1532539408" sldId="2147483741"/>
          </pc:sldLayoutMkLst>
        </pc:sldLayoutChg>
        <pc:sldLayoutChg chg="add">
          <pc:chgData name="Tamás Kiss" userId="e217933bb982a459" providerId="Windows Live" clId="Web-{16ED6D94-5714-4B99-9E2E-9C3B26FAE180}" dt="2025-11-02T13:32:08.966" v="40"/>
          <pc:sldLayoutMkLst>
            <pc:docMk/>
            <pc:sldMasterMk cId="409927410" sldId="2147483751"/>
            <pc:sldLayoutMk cId="3634581802" sldId="2147483742"/>
          </pc:sldLayoutMkLst>
        </pc:sldLayoutChg>
        <pc:sldLayoutChg chg="add">
          <pc:chgData name="Tamás Kiss" userId="e217933bb982a459" providerId="Windows Live" clId="Web-{16ED6D94-5714-4B99-9E2E-9C3B26FAE180}" dt="2025-11-02T13:32:08.966" v="40"/>
          <pc:sldLayoutMkLst>
            <pc:docMk/>
            <pc:sldMasterMk cId="409927410" sldId="2147483751"/>
            <pc:sldLayoutMk cId="2499329979" sldId="2147483743"/>
          </pc:sldLayoutMkLst>
        </pc:sldLayoutChg>
        <pc:sldLayoutChg chg="add">
          <pc:chgData name="Tamás Kiss" userId="e217933bb982a459" providerId="Windows Live" clId="Web-{16ED6D94-5714-4B99-9E2E-9C3B26FAE180}" dt="2025-11-02T13:32:08.966" v="40"/>
          <pc:sldLayoutMkLst>
            <pc:docMk/>
            <pc:sldMasterMk cId="409927410" sldId="2147483751"/>
            <pc:sldLayoutMk cId="536321128" sldId="2147483744"/>
          </pc:sldLayoutMkLst>
        </pc:sldLayoutChg>
        <pc:sldLayoutChg chg="add">
          <pc:chgData name="Tamás Kiss" userId="e217933bb982a459" providerId="Windows Live" clId="Web-{16ED6D94-5714-4B99-9E2E-9C3B26FAE180}" dt="2025-11-02T13:32:08.966" v="40"/>
          <pc:sldLayoutMkLst>
            <pc:docMk/>
            <pc:sldMasterMk cId="409927410" sldId="2147483751"/>
            <pc:sldLayoutMk cId="2502597069" sldId="2147483745"/>
          </pc:sldLayoutMkLst>
        </pc:sldLayoutChg>
        <pc:sldLayoutChg chg="add">
          <pc:chgData name="Tamás Kiss" userId="e217933bb982a459" providerId="Windows Live" clId="Web-{16ED6D94-5714-4B99-9E2E-9C3B26FAE180}" dt="2025-11-02T13:32:08.966" v="40"/>
          <pc:sldLayoutMkLst>
            <pc:docMk/>
            <pc:sldMasterMk cId="409927410" sldId="2147483751"/>
            <pc:sldLayoutMk cId="1429858845" sldId="2147483746"/>
          </pc:sldLayoutMkLst>
        </pc:sldLayoutChg>
        <pc:sldLayoutChg chg="add">
          <pc:chgData name="Tamás Kiss" userId="e217933bb982a459" providerId="Windows Live" clId="Web-{16ED6D94-5714-4B99-9E2E-9C3B26FAE180}" dt="2025-11-02T13:32:08.966" v="40"/>
          <pc:sldLayoutMkLst>
            <pc:docMk/>
            <pc:sldMasterMk cId="409927410" sldId="2147483751"/>
            <pc:sldLayoutMk cId="4245571551" sldId="2147483747"/>
          </pc:sldLayoutMkLst>
        </pc:sldLayoutChg>
        <pc:sldLayoutChg chg="add">
          <pc:chgData name="Tamás Kiss" userId="e217933bb982a459" providerId="Windows Live" clId="Web-{16ED6D94-5714-4B99-9E2E-9C3B26FAE180}" dt="2025-11-02T13:32:08.966" v="40"/>
          <pc:sldLayoutMkLst>
            <pc:docMk/>
            <pc:sldMasterMk cId="409927410" sldId="2147483751"/>
            <pc:sldLayoutMk cId="324869146" sldId="2147483748"/>
          </pc:sldLayoutMkLst>
        </pc:sldLayoutChg>
        <pc:sldLayoutChg chg="add">
          <pc:chgData name="Tamás Kiss" userId="e217933bb982a459" providerId="Windows Live" clId="Web-{16ED6D94-5714-4B99-9E2E-9C3B26FAE180}" dt="2025-11-02T13:32:08.966" v="40"/>
          <pc:sldLayoutMkLst>
            <pc:docMk/>
            <pc:sldMasterMk cId="409927410" sldId="2147483751"/>
            <pc:sldLayoutMk cId="2638599247" sldId="2147483749"/>
          </pc:sldLayoutMkLst>
        </pc:sldLayoutChg>
        <pc:sldLayoutChg chg="add">
          <pc:chgData name="Tamás Kiss" userId="e217933bb982a459" providerId="Windows Live" clId="Web-{16ED6D94-5714-4B99-9E2E-9C3B26FAE180}" dt="2025-11-02T13:32:08.966" v="40"/>
          <pc:sldLayoutMkLst>
            <pc:docMk/>
            <pc:sldMasterMk cId="409927410" sldId="2147483751"/>
            <pc:sldLayoutMk cId="2843822022" sldId="2147483750"/>
          </pc:sldLayoutMkLst>
        </pc:sldLayoutChg>
      </pc:sldMasterChg>
    </pc:docChg>
  </pc:docChgLst>
</pc:chgInfo>
</file>

<file path=ppt/media/image1.gif>
</file>

<file path=ppt/media/image10.png>
</file>

<file path=ppt/media/image11.svg>
</file>

<file path=ppt/media/image12.gif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58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29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597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71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9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99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11/2/2025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822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321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442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39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81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927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figma.com/design/ZGN1bj6RXjn9ZAZL9Dobl6/Mobile-Wireframe-UI-Kit--Community-?node-id=55-10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6" name="Right Triangle 55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08102" y="-284146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lowchart: Document 57">
            <a:extLst>
              <a:ext uri="{FF2B5EF4-FFF2-40B4-BE49-F238E27FC236}">
                <a16:creationId xmlns:a16="http://schemas.microsoft.com/office/drawing/2014/main" id="{41FB6F01-9581-4ED4-833E-048E9F3C8B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896105" y="1562107"/>
            <a:ext cx="6858000" cy="3733791"/>
          </a:xfrm>
          <a:prstGeom prst="flowChartDocument">
            <a:avLst/>
          </a:prstGeom>
          <a:solidFill>
            <a:schemeClr val="accent5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453142" y="2954226"/>
            <a:ext cx="5555624" cy="2232199"/>
          </a:xfrm>
        </p:spPr>
        <p:txBody>
          <a:bodyPr anchor="t">
            <a:normAutofit/>
          </a:bodyPr>
          <a:lstStyle/>
          <a:p>
            <a:pPr algn="l"/>
            <a:r>
              <a:rPr lang="hu-HU">
                <a:solidFill>
                  <a:schemeClr val="tx2"/>
                </a:solidFill>
              </a:rPr>
              <a:t>NOMNOM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453142" y="725465"/>
            <a:ext cx="5555624" cy="20639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hu-HU">
                <a:solidFill>
                  <a:schemeClr val="tx2"/>
                </a:solidFill>
              </a:rPr>
              <a:t>Készítette: </a:t>
            </a:r>
          </a:p>
          <a:p>
            <a:pPr algn="l"/>
            <a:r>
              <a:rPr lang="hu-HU">
                <a:solidFill>
                  <a:schemeClr val="tx2"/>
                </a:solidFill>
              </a:rPr>
              <a:t>Kiss Tamás Ferenc, Mester Dániel</a:t>
            </a:r>
          </a:p>
        </p:txBody>
      </p:sp>
      <p:pic>
        <p:nvPicPr>
          <p:cNvPr id="11" name="Kép 10" descr="A képen fedett pályás, mosdókagyló, konyha, fal látható&#10;&#10;Lehet, hogy az AI által létrehozott tartalom helytelen.">
            <a:extLst>
              <a:ext uri="{FF2B5EF4-FFF2-40B4-BE49-F238E27FC236}">
                <a16:creationId xmlns:a16="http://schemas.microsoft.com/office/drawing/2014/main" id="{0F0D48A2-16DC-F7A1-67C5-25BE69106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148" y="168275"/>
            <a:ext cx="5132334" cy="607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BBF3378-C49E-4B97-A883-6393FBF1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A3D4001-286E-4CB2-B293-3058BDDC8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F81F6D9A-C297-4D43-A56B-E097477E9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BD5299F-3CBD-431D-A276-1F6EBDE6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0579A460-D36C-4808-99FD-224968EC8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4FACC58E-31A5-41E4-BCE1-9A0FF26F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EE866F-1BA5-4009-983D-0A270F265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E7DADAE-DB0C-47E3-AE16-C7B09A32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AB89127-DBEE-47FB-951F-C4FEBC41E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8F6061-E9B4-4C8B-B421-CB81EF371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4F431D3-EEE6-4416-BA2B-7B8942561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3A1230D-F162-470F-B26A-44F48789F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128856B-8BFD-40E1-993B-93F4DDEEC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0AD4C0C2-878C-4A6F-998A-CDDC31ACD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EE0349E-7D03-4F4E-BCAA-D6BAC3E05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D4A5BD7-7EA2-4F4A-A88B-240C62605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5DE89C9-D993-4FE5-9E60-4816CB1A6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574CA6C-639F-41A6-AED3-15C0E0E1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3864BFB-5F88-4311-A2A0-12D067F91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9B3E436-97A2-4763-9E55-2C470DF17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462A8CC-9918-4941-9B4A-36FB3F853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0671973-544E-4370-8DB9-174DAB82F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5505BD9-45DD-4763-90CB-FB9DB0661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022B701-1894-49C5-A67C-6B8377C7C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0501CD9-45DC-4009-A410-08DB27A87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0BD35CA-BF52-4F44-B789-E3B98042D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5AED4B0-30B1-4E36-86A4-42C2A9181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DA1A0260-34D8-4474-8C33-ED80F8309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DCCA183-C630-4855-8BD6-0E4EEE59F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843E8B9F-C809-423A-ADAA-80CE5C071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621EBC9-CEB1-4BA5-82D6-9944A3C12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EB68BB96-3C54-47CE-A559-16FC5968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DDD9304-3AB6-4BE9-833E-9C1B3EC42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C7756000-2285-4D38-AD2B-91F47CF8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F7A36A8-4BBE-49D8-94DA-606561AC0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961EE45E-0342-4F26-8CD3-85CDDF7E5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9C5DC0E-03C0-4CEB-AD10-3A3C9999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E1CE081-E685-46D4-BAF7-54C65BD82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5486C88F-30DD-46C8-9B05-F885D4EB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90BAD11-B30B-49DE-A566-E21BCDDCF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31F821CC-6C37-4415-8DA6-EF6B42D87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C9ECD1FB-7FE8-477E-8E90-648AE4E9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381C9DD8-7FF3-44E6-9887-1CE07DBD9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54D87AF-08CE-4125-AF4B-8C8A9D340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3C9C908-1A58-4E28-969E-48E9BA61B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530AEF7-35DB-44E3-93EB-B3F0FBA9E5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108D15E-72F2-45D7-9050-8322CB1F8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CC764F43-FB23-49CB-B2CA-ACFBFB412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4C60457-68FC-4E1F-9ABB-E79094AE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2C915FB-0611-4283-8EC1-88510A69F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3CF80AC6-E542-456F-BEE8-E9CF46AC2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EC6EED6-01FF-4941-A4AB-224D26EE1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8D16FF7-D5D7-4A97-BB5E-A069EF13A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703DF22-27D8-481B-95B5-A4A7A6206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F7256DA-C9DD-498F-A3B4-789819FE4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BEBA9FF-8036-4656-B1F1-87953464D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575DABD2-EA79-4547-AFC6-53720AB60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060E1B5-52C7-4314-98B0-3AE8A0B63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33D416E-D8B5-4097-B7F0-1BA0357D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5862DFC-3406-4DC9-AA41-0CE64748A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C908427-368C-4792-A5E5-313F77FF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8CB189E-908B-495D-B023-05D3D2C1B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13" name="Rectangle 112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F152BFE-7BA8-4007-AD9C-F4DC95E43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7" name="Right Triangle 116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lowchart: Document 118">
            <a:extLst>
              <a:ext uri="{FF2B5EF4-FFF2-40B4-BE49-F238E27FC236}">
                <a16:creationId xmlns:a16="http://schemas.microsoft.com/office/drawing/2014/main" id="{B6DE7CCF-F894-44DD-9FA3-8BD0D5CE2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819901" y="1485903"/>
            <a:ext cx="6858000" cy="3886199"/>
          </a:xfrm>
          <a:prstGeom prst="flowChartDocument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8848ABCE-7F2C-0E0A-976D-5FCDAA1CC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8285" y="3841503"/>
            <a:ext cx="2706434" cy="278449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>
                <a:solidFill>
                  <a:schemeClr val="tx2"/>
                </a:solidFill>
              </a:rPr>
              <a:t>Package diagram</a:t>
            </a:r>
          </a:p>
        </p:txBody>
      </p:sp>
      <p:pic>
        <p:nvPicPr>
          <p:cNvPr id="5" name="Ábra 4">
            <a:extLst>
              <a:ext uri="{FF2B5EF4-FFF2-40B4-BE49-F238E27FC236}">
                <a16:creationId xmlns:a16="http://schemas.microsoft.com/office/drawing/2014/main" id="{8AC44805-08E7-5C27-042F-5C84DD365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1433" y="85931"/>
            <a:ext cx="4623636" cy="685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17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12ED8D-807A-4E94-A9AF-C44676151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0136" y="1542777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Document 8">
            <a:extLst>
              <a:ext uri="{FF2B5EF4-FFF2-40B4-BE49-F238E27FC236}">
                <a16:creationId xmlns:a16="http://schemas.microsoft.com/office/drawing/2014/main" id="{D8667B21-A39C-4ABB-9CED-0DD4CD739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270477" y="924332"/>
            <a:ext cx="6871335" cy="5022674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2632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0 w 21600"/>
              <a:gd name="connsiteY4" fmla="*/ 26328 h 47652"/>
              <a:gd name="connsiteX0" fmla="*/ 56 w 21600"/>
              <a:gd name="connsiteY0" fmla="*/ 9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56 w 21600"/>
              <a:gd name="connsiteY4" fmla="*/ 98 h 47652"/>
              <a:gd name="connsiteX0" fmla="*/ 37 w 21600"/>
              <a:gd name="connsiteY0" fmla="*/ 196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37 w 21600"/>
              <a:gd name="connsiteY4" fmla="*/ 196 h 47652"/>
              <a:gd name="connsiteX0" fmla="*/ 5 w 21606"/>
              <a:gd name="connsiteY0" fmla="*/ 196 h 47652"/>
              <a:gd name="connsiteX1" fmla="*/ 21568 w 21606"/>
              <a:gd name="connsiteY1" fmla="*/ 0 h 47652"/>
              <a:gd name="connsiteX2" fmla="*/ 21606 w 21606"/>
              <a:gd name="connsiteY2" fmla="*/ 43650 h 47652"/>
              <a:gd name="connsiteX3" fmla="*/ 6 w 21606"/>
              <a:gd name="connsiteY3" fmla="*/ 46500 h 47652"/>
              <a:gd name="connsiteX4" fmla="*/ 5 w 21606"/>
              <a:gd name="connsiteY4" fmla="*/ 196 h 47652"/>
              <a:gd name="connsiteX0" fmla="*/ 3 w 21642"/>
              <a:gd name="connsiteY0" fmla="*/ 1 h 47652"/>
              <a:gd name="connsiteX1" fmla="*/ 21604 w 21642"/>
              <a:gd name="connsiteY1" fmla="*/ 0 h 47652"/>
              <a:gd name="connsiteX2" fmla="*/ 21642 w 21642"/>
              <a:gd name="connsiteY2" fmla="*/ 43650 h 47652"/>
              <a:gd name="connsiteX3" fmla="*/ 42 w 21642"/>
              <a:gd name="connsiteY3" fmla="*/ 46500 h 47652"/>
              <a:gd name="connsiteX4" fmla="*/ 3 w 21642"/>
              <a:gd name="connsiteY4" fmla="*/ 1 h 47652"/>
              <a:gd name="connsiteX0" fmla="*/ 3 w 21642"/>
              <a:gd name="connsiteY0" fmla="*/ 0 h 47651"/>
              <a:gd name="connsiteX1" fmla="*/ 21623 w 21642"/>
              <a:gd name="connsiteY1" fmla="*/ 97 h 47651"/>
              <a:gd name="connsiteX2" fmla="*/ 21642 w 21642"/>
              <a:gd name="connsiteY2" fmla="*/ 43649 h 47651"/>
              <a:gd name="connsiteX3" fmla="*/ 42 w 21642"/>
              <a:gd name="connsiteY3" fmla="*/ 46499 h 47651"/>
              <a:gd name="connsiteX4" fmla="*/ 3 w 21642"/>
              <a:gd name="connsiteY4" fmla="*/ 0 h 47651"/>
              <a:gd name="connsiteX0" fmla="*/ 3 w 21642"/>
              <a:gd name="connsiteY0" fmla="*/ 147 h 47798"/>
              <a:gd name="connsiteX1" fmla="*/ 21623 w 21642"/>
              <a:gd name="connsiteY1" fmla="*/ 0 h 47798"/>
              <a:gd name="connsiteX2" fmla="*/ 21642 w 21642"/>
              <a:gd name="connsiteY2" fmla="*/ 43796 h 47798"/>
              <a:gd name="connsiteX3" fmla="*/ 42 w 21642"/>
              <a:gd name="connsiteY3" fmla="*/ 46646 h 47798"/>
              <a:gd name="connsiteX4" fmla="*/ 3 w 21642"/>
              <a:gd name="connsiteY4" fmla="*/ 147 h 47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42" h="47798">
                <a:moveTo>
                  <a:pt x="3" y="147"/>
                </a:moveTo>
                <a:lnTo>
                  <a:pt x="21623" y="0"/>
                </a:lnTo>
                <a:cubicBezTo>
                  <a:pt x="21623" y="5774"/>
                  <a:pt x="21642" y="38022"/>
                  <a:pt x="21642" y="43796"/>
                </a:cubicBezTo>
                <a:cubicBezTo>
                  <a:pt x="10842" y="43796"/>
                  <a:pt x="10842" y="50396"/>
                  <a:pt x="42" y="46646"/>
                </a:cubicBezTo>
                <a:cubicBezTo>
                  <a:pt x="61" y="31179"/>
                  <a:pt x="-16" y="15614"/>
                  <a:pt x="3" y="147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683FCA3-DE8B-BC05-7CAA-DC76A9ADF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0284" y="4627014"/>
            <a:ext cx="4419600" cy="2240735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2"/>
                </a:solidFill>
                <a:cs typeface="Posterama"/>
              </a:rPr>
              <a:t>Egyed kapcsolat diagram</a:t>
            </a:r>
            <a:endParaRPr lang="hu-HU">
              <a:solidFill>
                <a:schemeClr val="tx2"/>
              </a:solidFill>
            </a:endParaRP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EDF3F01A-36EC-85FA-10E7-71C855AD4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1964" y="2099"/>
            <a:ext cx="7422805" cy="686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454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12ED8D-807A-4E94-A9AF-C44676151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0136" y="1542777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Document 8">
            <a:extLst>
              <a:ext uri="{FF2B5EF4-FFF2-40B4-BE49-F238E27FC236}">
                <a16:creationId xmlns:a16="http://schemas.microsoft.com/office/drawing/2014/main" id="{D8667B21-A39C-4ABB-9CED-0DD4CD739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270477" y="924332"/>
            <a:ext cx="6871335" cy="5022674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2632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0 w 21600"/>
              <a:gd name="connsiteY4" fmla="*/ 26328 h 47652"/>
              <a:gd name="connsiteX0" fmla="*/ 56 w 21600"/>
              <a:gd name="connsiteY0" fmla="*/ 9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56 w 21600"/>
              <a:gd name="connsiteY4" fmla="*/ 98 h 47652"/>
              <a:gd name="connsiteX0" fmla="*/ 37 w 21600"/>
              <a:gd name="connsiteY0" fmla="*/ 196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37 w 21600"/>
              <a:gd name="connsiteY4" fmla="*/ 196 h 47652"/>
              <a:gd name="connsiteX0" fmla="*/ 5 w 21606"/>
              <a:gd name="connsiteY0" fmla="*/ 196 h 47652"/>
              <a:gd name="connsiteX1" fmla="*/ 21568 w 21606"/>
              <a:gd name="connsiteY1" fmla="*/ 0 h 47652"/>
              <a:gd name="connsiteX2" fmla="*/ 21606 w 21606"/>
              <a:gd name="connsiteY2" fmla="*/ 43650 h 47652"/>
              <a:gd name="connsiteX3" fmla="*/ 6 w 21606"/>
              <a:gd name="connsiteY3" fmla="*/ 46500 h 47652"/>
              <a:gd name="connsiteX4" fmla="*/ 5 w 21606"/>
              <a:gd name="connsiteY4" fmla="*/ 196 h 47652"/>
              <a:gd name="connsiteX0" fmla="*/ 3 w 21642"/>
              <a:gd name="connsiteY0" fmla="*/ 1 h 47652"/>
              <a:gd name="connsiteX1" fmla="*/ 21604 w 21642"/>
              <a:gd name="connsiteY1" fmla="*/ 0 h 47652"/>
              <a:gd name="connsiteX2" fmla="*/ 21642 w 21642"/>
              <a:gd name="connsiteY2" fmla="*/ 43650 h 47652"/>
              <a:gd name="connsiteX3" fmla="*/ 42 w 21642"/>
              <a:gd name="connsiteY3" fmla="*/ 46500 h 47652"/>
              <a:gd name="connsiteX4" fmla="*/ 3 w 21642"/>
              <a:gd name="connsiteY4" fmla="*/ 1 h 47652"/>
              <a:gd name="connsiteX0" fmla="*/ 3 w 21642"/>
              <a:gd name="connsiteY0" fmla="*/ 0 h 47651"/>
              <a:gd name="connsiteX1" fmla="*/ 21623 w 21642"/>
              <a:gd name="connsiteY1" fmla="*/ 97 h 47651"/>
              <a:gd name="connsiteX2" fmla="*/ 21642 w 21642"/>
              <a:gd name="connsiteY2" fmla="*/ 43649 h 47651"/>
              <a:gd name="connsiteX3" fmla="*/ 42 w 21642"/>
              <a:gd name="connsiteY3" fmla="*/ 46499 h 47651"/>
              <a:gd name="connsiteX4" fmla="*/ 3 w 21642"/>
              <a:gd name="connsiteY4" fmla="*/ 0 h 47651"/>
              <a:gd name="connsiteX0" fmla="*/ 3 w 21642"/>
              <a:gd name="connsiteY0" fmla="*/ 147 h 47798"/>
              <a:gd name="connsiteX1" fmla="*/ 21623 w 21642"/>
              <a:gd name="connsiteY1" fmla="*/ 0 h 47798"/>
              <a:gd name="connsiteX2" fmla="*/ 21642 w 21642"/>
              <a:gd name="connsiteY2" fmla="*/ 43796 h 47798"/>
              <a:gd name="connsiteX3" fmla="*/ 42 w 21642"/>
              <a:gd name="connsiteY3" fmla="*/ 46646 h 47798"/>
              <a:gd name="connsiteX4" fmla="*/ 3 w 21642"/>
              <a:gd name="connsiteY4" fmla="*/ 147 h 47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42" h="47798">
                <a:moveTo>
                  <a:pt x="3" y="147"/>
                </a:moveTo>
                <a:lnTo>
                  <a:pt x="21623" y="0"/>
                </a:lnTo>
                <a:cubicBezTo>
                  <a:pt x="21623" y="5774"/>
                  <a:pt x="21642" y="38022"/>
                  <a:pt x="21642" y="43796"/>
                </a:cubicBezTo>
                <a:cubicBezTo>
                  <a:pt x="10842" y="43796"/>
                  <a:pt x="10842" y="50396"/>
                  <a:pt x="42" y="46646"/>
                </a:cubicBezTo>
                <a:cubicBezTo>
                  <a:pt x="61" y="31179"/>
                  <a:pt x="-16" y="15614"/>
                  <a:pt x="3" y="147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36D24F26-5FDC-A40A-1648-1A0E75500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1" y="4618548"/>
            <a:ext cx="4419600" cy="2240735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tx2"/>
                </a:solidFill>
                <a:cs typeface="Posterama"/>
              </a:rPr>
              <a:t>Osztály diagram</a:t>
            </a:r>
            <a:endParaRPr lang="hu-HU">
              <a:solidFill>
                <a:schemeClr val="tx2"/>
              </a:solidFill>
            </a:endParaRP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16D3332F-57CD-B7EF-BC49-35185938C5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3233" y="-4201"/>
            <a:ext cx="10339001" cy="687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660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3D5FFB-1529-4A71-BE93-CB7F07FA15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444BF8-9DCF-9844-45C2-278CC3E7C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6F5BE4-E0C2-B776-F5D7-98F8D56FC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86C3C350-5192-8C99-8649-8C9B8AEE3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05255" y="-277985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BC91023-2D62-6CC4-9E38-94C93E4DA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3" y="4554328"/>
            <a:ext cx="12228078" cy="2303672"/>
          </a:xfrm>
          <a:custGeom>
            <a:avLst/>
            <a:gdLst>
              <a:gd name="connsiteX0" fmla="*/ 8951169 w 12178450"/>
              <a:gd name="connsiteY0" fmla="*/ 32 h 2001622"/>
              <a:gd name="connsiteX1" fmla="*/ 11653845 w 12178450"/>
              <a:gd name="connsiteY1" fmla="*/ 209874 h 2001622"/>
              <a:gd name="connsiteX2" fmla="*/ 12178450 w 12178450"/>
              <a:gd name="connsiteY2" fmla="*/ 286723 h 2001622"/>
              <a:gd name="connsiteX3" fmla="*/ 12178450 w 12178450"/>
              <a:gd name="connsiteY3" fmla="*/ 2001622 h 2001622"/>
              <a:gd name="connsiteX4" fmla="*/ 0 w 12178450"/>
              <a:gd name="connsiteY4" fmla="*/ 2001622 h 2001622"/>
              <a:gd name="connsiteX5" fmla="*/ 0 w 12178450"/>
              <a:gd name="connsiteY5" fmla="*/ 1010979 h 2001622"/>
              <a:gd name="connsiteX6" fmla="*/ 8951169 w 12178450"/>
              <a:gd name="connsiteY6" fmla="*/ 32 h 2001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8450" h="2001622">
                <a:moveTo>
                  <a:pt x="8951169" y="32"/>
                </a:moveTo>
                <a:cubicBezTo>
                  <a:pt x="9704520" y="1593"/>
                  <a:pt x="10578586" y="62133"/>
                  <a:pt x="11653845" y="209874"/>
                </a:cubicBezTo>
                <a:lnTo>
                  <a:pt x="12178450" y="286723"/>
                </a:lnTo>
                <a:lnTo>
                  <a:pt x="12178450" y="2001622"/>
                </a:lnTo>
                <a:lnTo>
                  <a:pt x="0" y="2001622"/>
                </a:lnTo>
                <a:lnTo>
                  <a:pt x="0" y="1010979"/>
                </a:lnTo>
                <a:cubicBezTo>
                  <a:pt x="4768989" y="1010979"/>
                  <a:pt x="5812206" y="-6472"/>
                  <a:pt x="8951169" y="32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805DA2E-34BF-C246-2904-DE68D04DD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E9B5531-E28E-C593-E24D-7E10C9238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12F29EF-DE45-77DB-35B6-83DFE7721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4DCADCC-DBE2-849D-45CF-60160B8E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3C8DE6E-336A-EC4B-7C7E-63AA524DB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A4D4192-AC47-F666-C288-E2B7C0A142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FAB47BB-D923-6BD1-3B51-36E35E768D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17D1220-5017-7991-A234-C359832BB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CE9AD46-A209-D45B-A6B2-11668C4C0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F6E1D61-378A-FD54-241E-B9143EAED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018C6A5-7380-1B88-CF06-CB6F830DD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4903FB8-7244-EC4D-AFDF-E9EEC5B60F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0A7BFAE-2933-8F8B-3BE6-FB4CD5850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EE1E18D-5C16-B22C-A3F0-47895C291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F598B47-CC09-E5C7-9562-59A4CD1EB4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E0209A2-F530-850F-17C4-C3337E141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AD38BC0-4FA6-7186-6066-E59E5E8650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2F27477-1CC4-53EA-A26F-4F8C0FF05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9AE0B20-39BC-ADC3-C9E3-D62DE788C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EFFE98A-5220-199C-5004-3DD38430F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960BA95-8993-C44A-5E94-02AF047AD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D27B7F9-45F1-5A8B-65F4-DCAB5B735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B3F427F-59FA-8987-C7E6-A5CC80291B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F91895A-7268-21EA-3007-270B34B82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5618541-076D-6E0E-9DA2-FCA19509B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2AA2A63-0E1E-5C22-4760-AC1DEFC1C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EE8A60D-6AF1-CBEE-EB41-E9EED4DB8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7F064AC-EC86-7CA7-D0C5-54B31A32F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32331D68-78F3-0B30-68DB-DCC5BC723E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7FBBD21-319E-1B4E-B3B4-5E81D6394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16201FF-98E8-E9D3-33D1-069D3D866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293" y="6067"/>
            <a:ext cx="5747015" cy="2001905"/>
          </a:xfrm>
        </p:spPr>
        <p:txBody>
          <a:bodyPr anchor="ctr">
            <a:normAutofit/>
          </a:bodyPr>
          <a:lstStyle/>
          <a:p>
            <a:r>
              <a:rPr lang="hu-HU">
                <a:solidFill>
                  <a:schemeClr val="tx2"/>
                </a:solidFill>
                <a:cs typeface="Posterama"/>
              </a:rPr>
              <a:t>Szekvencia Diagram</a:t>
            </a:r>
            <a:endParaRPr lang="hu-HU">
              <a:solidFill>
                <a:schemeClr val="tx2"/>
              </a:solidFill>
            </a:endParaRP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C80BDBD6-4ABF-7B14-4A2F-B2ADF8618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85563" y="2004973"/>
            <a:ext cx="12481656" cy="483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353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222098-34BD-4328-93AF-F8000B8A07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05255" y="-277985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53F99AE-CDDD-4AA6-B570-8A6E693F2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3" y="4554328"/>
            <a:ext cx="12228078" cy="2303672"/>
          </a:xfrm>
          <a:custGeom>
            <a:avLst/>
            <a:gdLst>
              <a:gd name="connsiteX0" fmla="*/ 8951169 w 12178450"/>
              <a:gd name="connsiteY0" fmla="*/ 32 h 2001622"/>
              <a:gd name="connsiteX1" fmla="*/ 11653845 w 12178450"/>
              <a:gd name="connsiteY1" fmla="*/ 209874 h 2001622"/>
              <a:gd name="connsiteX2" fmla="*/ 12178450 w 12178450"/>
              <a:gd name="connsiteY2" fmla="*/ 286723 h 2001622"/>
              <a:gd name="connsiteX3" fmla="*/ 12178450 w 12178450"/>
              <a:gd name="connsiteY3" fmla="*/ 2001622 h 2001622"/>
              <a:gd name="connsiteX4" fmla="*/ 0 w 12178450"/>
              <a:gd name="connsiteY4" fmla="*/ 2001622 h 2001622"/>
              <a:gd name="connsiteX5" fmla="*/ 0 w 12178450"/>
              <a:gd name="connsiteY5" fmla="*/ 1010979 h 2001622"/>
              <a:gd name="connsiteX6" fmla="*/ 8951169 w 12178450"/>
              <a:gd name="connsiteY6" fmla="*/ 32 h 2001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8450" h="2001622">
                <a:moveTo>
                  <a:pt x="8951169" y="32"/>
                </a:moveTo>
                <a:cubicBezTo>
                  <a:pt x="9704520" y="1593"/>
                  <a:pt x="10578586" y="62133"/>
                  <a:pt x="11653845" y="209874"/>
                </a:cubicBezTo>
                <a:lnTo>
                  <a:pt x="12178450" y="286723"/>
                </a:lnTo>
                <a:lnTo>
                  <a:pt x="12178450" y="2001622"/>
                </a:lnTo>
                <a:lnTo>
                  <a:pt x="0" y="2001622"/>
                </a:lnTo>
                <a:lnTo>
                  <a:pt x="0" y="1010979"/>
                </a:lnTo>
                <a:cubicBezTo>
                  <a:pt x="4768989" y="1010979"/>
                  <a:pt x="5812206" y="-6472"/>
                  <a:pt x="8951169" y="32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108DE8CE-A9E6-9EB7-28CC-FAD4175A9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293" y="6067"/>
            <a:ext cx="5747015" cy="2001905"/>
          </a:xfrm>
        </p:spPr>
        <p:txBody>
          <a:bodyPr anchor="ctr">
            <a:normAutofit/>
          </a:bodyPr>
          <a:lstStyle/>
          <a:p>
            <a:r>
              <a:rPr lang="hu-HU">
                <a:solidFill>
                  <a:schemeClr val="tx2"/>
                </a:solidFill>
                <a:cs typeface="Posterama"/>
              </a:rPr>
              <a:t>Szekvencia Diagram</a:t>
            </a:r>
            <a:endParaRPr lang="hu-HU">
              <a:solidFill>
                <a:schemeClr val="tx2"/>
              </a:solidFill>
            </a:endParaRP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C4A138C8-E71F-83F8-1051-DEBD7ED948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85563" y="2004973"/>
            <a:ext cx="12481656" cy="483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35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BBF3378-C49E-4B97-A883-6393FBF1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A3D4001-286E-4CB2-B293-3058BDDC8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81F6D9A-C297-4D43-A56B-E097477E9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BD5299F-3CBD-431D-A276-1F6EBDE6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579A460-D36C-4808-99FD-224968EC8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FACC58E-31A5-41E4-BCE1-9A0FF26F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43EE866F-1BA5-4009-983D-0A270F265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E7DADAE-DB0C-47E3-AE16-C7B09A32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AB89127-DBEE-47FB-951F-C4FEBC41E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68F6061-E9B4-4C8B-B421-CB81EF371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4F431D3-EEE6-4416-BA2B-7B8942561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3A1230D-F162-470F-B26A-44F48789F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128856B-8BFD-40E1-993B-93F4DDEEC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0AD4C0C2-878C-4A6F-998A-CDDC31ACD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EE0349E-7D03-4F4E-BCAA-D6BAC3E05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D4A5BD7-7EA2-4F4A-A88B-240C62605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5DE89C9-D993-4FE5-9E60-4816CB1A6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574CA6C-639F-41A6-AED3-15C0E0E1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3864BFB-5F88-4311-A2A0-12D067F91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9B3E436-97A2-4763-9E55-2C470DF17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462A8CC-9918-4941-9B4A-36FB3F853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0671973-544E-4370-8DB9-174DAB82F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5505BD9-45DD-4763-90CB-FB9DB0661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022B701-1894-49C5-A67C-6B8377C7C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90501CD9-45DC-4009-A410-08DB27A87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0BD35CA-BF52-4F44-B789-E3B98042D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25AED4B0-30B1-4E36-86A4-42C2A9181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A1A0260-34D8-4474-8C33-ED80F8309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DCCA183-C630-4855-8BD6-0E4EEE59F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843E8B9F-C809-423A-ADAA-80CE5C071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621EBC9-CEB1-4BA5-82D6-9944A3C12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EB68BB96-3C54-47CE-A559-16FC5968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BDDD9304-3AB6-4BE9-833E-9C1B3EC42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7756000-2285-4D38-AD2B-91F47CF8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F7A36A8-4BBE-49D8-94DA-606561AC0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961EE45E-0342-4F26-8CD3-85CDDF7E5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9C5DC0E-03C0-4CEB-AD10-3A3C9999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2E1CE081-E685-46D4-BAF7-54C65BD82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486C88F-30DD-46C8-9B05-F885D4EB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90BAD11-B30B-49DE-A566-E21BCDDCF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31F821CC-6C37-4415-8DA6-EF6B42D87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9ECD1FB-7FE8-477E-8E90-648AE4E9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81C9DD8-7FF3-44E6-9887-1CE07DBD9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54D87AF-08CE-4125-AF4B-8C8A9D340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F3C9C908-1A58-4E28-969E-48E9BA61B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3530AEF7-35DB-44E3-93EB-B3F0FBA9E5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6108D15E-72F2-45D7-9050-8322CB1F8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CC764F43-FB23-49CB-B2CA-ACFBFB412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64C60457-68FC-4E1F-9ABB-E79094AE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22C915FB-0611-4283-8EC1-88510A69F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3CF80AC6-E542-456F-BEE8-E9CF46AC2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EC6EED6-01FF-4941-A4AB-224D26EE1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F8D16FF7-D5D7-4A97-BB5E-A069EF13A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703DF22-27D8-481B-95B5-A4A7A6206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F7256DA-C9DD-498F-A3B4-789819FE4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BEBA9FF-8036-4656-B1F1-87953464D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575DABD2-EA79-4547-AFC6-53720AB60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060E1B5-52C7-4314-98B0-3AE8A0B63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033D416E-D8B5-4097-B7F0-1BA0357D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A5862DFC-3406-4DC9-AA41-0CE64748A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C908427-368C-4792-A5E5-313F77FF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88CB189E-908B-495D-B023-05D3D2C1B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6" name="Right Triangle 115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08102" y="-284146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Flowchart: Document 117">
            <a:extLst>
              <a:ext uri="{FF2B5EF4-FFF2-40B4-BE49-F238E27FC236}">
                <a16:creationId xmlns:a16="http://schemas.microsoft.com/office/drawing/2014/main" id="{41FB6F01-9581-4ED4-833E-048E9F3C8B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896105" y="1562107"/>
            <a:ext cx="6858000" cy="3733791"/>
          </a:xfrm>
          <a:prstGeom prst="flowChartDocument">
            <a:avLst/>
          </a:pr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A6D524A-6732-4B70-AC86-459F2F895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0AE71854-2EC3-48B0-86C2-5A56374F1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D0E21600-BA07-401E-AB6F-BDFA3CCC9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E5FE7DD-5592-41D4-A08C-52D3B745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72DC30A3-BEEE-4EFC-B941-23770DC96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8B022868-DA72-4369-8A32-965E18405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982F43AF-943E-47B4-9AA8-2F4427B1DE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9C3B454D-BBC8-4C85-B53D-06FED5A6C7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55B17B2-8134-44F9-996D-AC22EBC9F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5C7275F9-9E71-479A-89BD-4524CD4CE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DA8A6F8-F926-4E22-9701-3D296469A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A44EF91D-CF7E-4612-A390-E456D8354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BAB70FF-0FFA-4B58-9ADD-11DDA504B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7F46716-BC12-481C-A335-F5E960496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AE99F57-C0B0-4AB8-8FC9-6C66BE1C9E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C78FA44-E331-4365-8905-F15F6888D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ABBAFF4-00AB-4DB6-A494-B7490369B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0D23A1-3CC3-41C8-8616-CA60026BC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23843DD9-C067-432D-9522-6F5725D50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6728C99-72AD-4D56-8D93-89E5B2484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9646A8D-B482-44AE-905E-5A9127C45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ED4CF747-BBD8-46C9-AB53-240E0AE81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B354134A-529C-4039-8EA7-0AC3FEF86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85E0F47-E979-40F3-A829-E7D5459D3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CCC2EA96-1106-4814-A975-DE54FA05F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FDAE39CF-FBFA-4161-8ED5-7748778EA5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986C1EE-8093-4D9D-9D09-DB55C97C6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B806EFF-4DDC-441A-A8BF-291C0A441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D4FD2FD5-BAA2-4CD3-AFF4-599EEC59C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3C7FF2F-40B6-406B-AE3E-95E8E28B5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041187C-754E-4FAA-F46E-81C37F405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42" y="2954226"/>
            <a:ext cx="5736014" cy="22321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Wireframe</a:t>
            </a:r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EB29C8D-62ED-5F62-27BA-2D0116F40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142" y="2092227"/>
            <a:ext cx="5736014" cy="20639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400">
                <a:hlinkClick r:id="rId2"/>
              </a:rPr>
              <a:t>Link</a:t>
            </a:r>
            <a:endParaRPr lang="hu-HU">
              <a:ea typeface="+mn-ea"/>
              <a:cs typeface="+mn-cs"/>
            </a:endParaRPr>
          </a:p>
        </p:txBody>
      </p:sp>
      <p:pic>
        <p:nvPicPr>
          <p:cNvPr id="4" name="Ábra 3">
            <a:extLst>
              <a:ext uri="{FF2B5EF4-FFF2-40B4-BE49-F238E27FC236}">
                <a16:creationId xmlns:a16="http://schemas.microsoft.com/office/drawing/2014/main" id="{2C103196-62D9-FBDE-19B8-2DAE0D4A92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53790" y="988340"/>
            <a:ext cx="4997188" cy="499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0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BBF3378-C49E-4B97-A883-6393FBF1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A3D4001-286E-4CB2-B293-3058BDDC8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81F6D9A-C297-4D43-A56B-E097477E9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BD5299F-3CBD-431D-A276-1F6EBDE6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579A460-D36C-4808-99FD-224968EC8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FACC58E-31A5-41E4-BCE1-9A0FF26F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43EE866F-1BA5-4009-983D-0A270F265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E7DADAE-DB0C-47E3-AE16-C7B09A32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AB89127-DBEE-47FB-951F-C4FEBC41E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68F6061-E9B4-4C8B-B421-CB81EF371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4F431D3-EEE6-4416-BA2B-7B8942561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3A1230D-F162-470F-B26A-44F48789F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128856B-8BFD-40E1-993B-93F4DDEEC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AD4C0C2-878C-4A6F-998A-CDDC31ACD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EE0349E-7D03-4F4E-BCAA-D6BAC3E05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D4A5BD7-7EA2-4F4A-A88B-240C62605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5DE89C9-D993-4FE5-9E60-4816CB1A6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574CA6C-639F-41A6-AED3-15C0E0E1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3864BFB-5F88-4311-A2A0-12D067F91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9B3E436-97A2-4763-9E55-2C470DF17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462A8CC-9918-4941-9B4A-36FB3F853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0671973-544E-4370-8DB9-174DAB82F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5505BD9-45DD-4763-90CB-FB9DB0661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022B701-1894-49C5-A67C-6B8377C7C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0501CD9-45DC-4009-A410-08DB27A87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00BD35CA-BF52-4F44-B789-E3B98042D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25AED4B0-30B1-4E36-86A4-42C2A9181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DA1A0260-34D8-4474-8C33-ED80F8309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FDCCA183-C630-4855-8BD6-0E4EEE59F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43E8B9F-C809-423A-ADAA-80CE5C071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2621EBC9-CEB1-4BA5-82D6-9944A3C12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EB68BB96-3C54-47CE-A559-16FC5968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BDDD9304-3AB6-4BE9-833E-9C1B3EC42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7756000-2285-4D38-AD2B-91F47CF8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F7A36A8-4BBE-49D8-94DA-606561AC0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961EE45E-0342-4F26-8CD3-85CDDF7E5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89C5DC0E-03C0-4CEB-AD10-3A3C9999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E1CE081-E685-46D4-BAF7-54C65BD82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486C88F-30DD-46C8-9B05-F885D4EB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90BAD11-B30B-49DE-A566-E21BCDDCF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1F821CC-6C37-4415-8DA6-EF6B42D87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9ECD1FB-7FE8-477E-8E90-648AE4E9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81C9DD8-7FF3-44E6-9887-1CE07DBD9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54D87AF-08CE-4125-AF4B-8C8A9D340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C9C908-1A58-4E28-969E-48E9BA61B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3530AEF7-35DB-44E3-93EB-B3F0FBA9E5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6108D15E-72F2-45D7-9050-8322CB1F8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C764F43-FB23-49CB-B2CA-ACFBFB412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C60457-68FC-4E1F-9ABB-E79094AE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22C915FB-0611-4283-8EC1-88510A69F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CF80AC6-E542-456F-BEE8-E9CF46AC2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EC6EED6-01FF-4941-A4AB-224D26EE1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F8D16FF7-D5D7-4A97-BB5E-A069EF13A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D703DF22-27D8-481B-95B5-A4A7A6206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F7256DA-C9DD-498F-A3B4-789819FE4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BEBA9FF-8036-4656-B1F1-87953464D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75DABD2-EA79-4547-AFC6-53720AB60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3060E1B5-52C7-4314-98B0-3AE8A0B63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33D416E-D8B5-4097-B7F0-1BA0357D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5862DFC-3406-4DC9-AA41-0CE64748A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C908427-368C-4792-A5E5-313F77FF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8CB189E-908B-495D-B023-05D3D2C1B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8" name="Right Triangle 117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08102" y="-284146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lowchart: Document 119">
            <a:extLst>
              <a:ext uri="{FF2B5EF4-FFF2-40B4-BE49-F238E27FC236}">
                <a16:creationId xmlns:a16="http://schemas.microsoft.com/office/drawing/2014/main" id="{41FB6F01-9581-4ED4-833E-048E9F3C8B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896105" y="1562107"/>
            <a:ext cx="6858000" cy="3733791"/>
          </a:xfrm>
          <a:prstGeom prst="flowChartDocument">
            <a:avLst/>
          </a:prstGeom>
          <a:solidFill>
            <a:schemeClr val="accent5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81E90BD1-5420-4C9F-ADE1-873D30A9B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42" y="2954226"/>
            <a:ext cx="5555624" cy="22321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>
                <a:solidFill>
                  <a:schemeClr val="tx2"/>
                </a:solidFill>
              </a:rPr>
              <a:t>Köszönjük a figyelmet!</a:t>
            </a:r>
          </a:p>
        </p:txBody>
      </p:sp>
      <p:pic>
        <p:nvPicPr>
          <p:cNvPr id="6" name="Kép 5" descr="A képen képernyőkép, medve látható&#10;&#10;Lehet, hogy az AI által létrehozott tartalom helytelen.">
            <a:extLst>
              <a:ext uri="{FF2B5EF4-FFF2-40B4-BE49-F238E27FC236}">
                <a16:creationId xmlns:a16="http://schemas.microsoft.com/office/drawing/2014/main" id="{9AFCCF27-6A63-42D5-47A4-1560FABC6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157" y="1463522"/>
            <a:ext cx="5810316" cy="348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33241"/>
      </p:ext>
    </p:extLst>
  </p:cSld>
  <p:clrMapOvr>
    <a:masterClrMapping/>
  </p:clrMapOvr>
</p:sld>
</file>

<file path=ppt/theme/theme1.xml><?xml version="1.0" encoding="utf-8"?>
<a:theme xmlns:a="http://schemas.openxmlformats.org/drawingml/2006/main" name="SineVTI">
  <a:themeElements>
    <a:clrScheme name="Custom 51">
      <a:dk1>
        <a:sysClr val="windowText" lastClr="000000"/>
      </a:dk1>
      <a:lt1>
        <a:sysClr val="window" lastClr="FFFFFF"/>
      </a:lt1>
      <a:dk2>
        <a:srgbClr val="12154E"/>
      </a:dk2>
      <a:lt2>
        <a:srgbClr val="EEEEEE"/>
      </a:lt2>
      <a:accent1>
        <a:srgbClr val="FD8686"/>
      </a:accent1>
      <a:accent2>
        <a:srgbClr val="B495C2"/>
      </a:accent2>
      <a:accent3>
        <a:srgbClr val="8F99BB"/>
      </a:accent3>
      <a:accent4>
        <a:srgbClr val="A3A3C1"/>
      </a:accent4>
      <a:accent5>
        <a:srgbClr val="7162FE"/>
      </a:accent5>
      <a:accent6>
        <a:srgbClr val="1EBE9B"/>
      </a:accent6>
      <a:hlink>
        <a:srgbClr val="EF08F7"/>
      </a:hlink>
      <a:folHlink>
        <a:srgbClr val="8477FE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SineVTI</vt:lpstr>
      <vt:lpstr>NOMNOM</vt:lpstr>
      <vt:lpstr>Package diagram</vt:lpstr>
      <vt:lpstr>Egyed kapcsolat diagram</vt:lpstr>
      <vt:lpstr>Osztály diagram</vt:lpstr>
      <vt:lpstr>Szekvencia Diagram</vt:lpstr>
      <vt:lpstr>Szekvencia Diagram</vt:lpstr>
      <vt:lpstr>Wireframe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2025-11-02T13:23:14Z</dcterms:created>
  <dcterms:modified xsi:type="dcterms:W3CDTF">2025-11-02T14:31:55Z</dcterms:modified>
</cp:coreProperties>
</file>

<file path=docProps/thumbnail.jpeg>
</file>